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Вирусы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уникальные неклеточные агенты, поражающие все живые организмы.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вирусов началось в XIX веке с открытия фильтруемых инфекционных агентов. Современная вирусология объединяет биологию, медицину и генетику для борьбы с инфекциями и развития технологий.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науки о вирусах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вирусы?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мельчайшие агенты без клеточной структуры и собственного обмена веществ. Они размножаются только внутри живых клеток хозяина, используя их ресурсы для своего развития.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поражения и размеры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вирусов варьируются от 20 до 300 нанометров. Они способны инфицировать растения, животных, человека, бактерии и грибы, проявляя широчайший спектр взаимодействия с живыми организмами.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черты вирусов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вируса представлен либо ДНК, либо РНК, которые находятся внутри вирусной частицы и несут информацию для репликации.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имеют дополнительную липопротеидную оболочку, которую они получают из мембраны клетки-хозяина, что облегчает проникновение в новые клетки.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оболочка — капсид, формируется из капсомеров, защищает геном и определяет специфичность взаимодействия вируса с клетками хозяина.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строение вируса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280" y="1394038"/>
            <a:ext cx="4085440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РНК-вирусы более изменчивы и быстро адаптируются к изменениям среды и препаратам.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вирусологии,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демонстрирует ключевые различия между вирусами с разными типами генетического материала.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ДНК- и РНК-вирусы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вирусов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Аденовирусы обладают формой икосаэдра, состоящей из регулярных треугольных граней, что придает им прочность и устойчивость.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Икосаэдрическая форма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табачной мозаики характеризуется спиральной капсидной структурой, обвивающей молекулу РНК в центре.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форма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гриппа имеет сферическую форму с липопротеидной оболочкой и шипами, которые служат для прикрепления к клеткам.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форма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обладают сложной структурой с головкой и хвостом, позволяющей эффективно инфицировать бактериальные клетки.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Вирусы сначала распознают и связываются с рецепторами на поверхности клетки-хозяина, что обеспечивает специфичность взаимодействия.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После прикрепления происходит слияние оболочек или эндоцитоз, что позволяет генетическому материалу вируса попасть в цитоплазму и запустить инфекцию.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проникновения вируса в клетку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ключевых этапов вирусной инфекции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типу генетического материала вирусы делятся на ДНК- и РНК-содержащие, что определяет методы их репликации и динамику мутаций.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капсида варьируется от icosahedral до спиральной и сложных форм, что влияет на инфекционные свойства вируса.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Ретровирусы характеризуются обратной транскрипцией РНК в ДНК и внесением своего генома в клеточный геном хозяина.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или отсутствие липидной оболочки и специфичность к хосту определяют классификацию и пути распространения вирусов.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вирусов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вирусные заболевания человека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— ежегодное испытание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вызывает сезонные эпидемии с высокой скоростью передачи. Вирус меняет штаммы, поэтому эффективный ответ организма требует ежегодной вакцинации и постоянного мониторинга.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и СПИД — глобальная проблема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иммунодефицита человека разрушает иммунную систему, что приводит к развитию СПИДа. Несмотря на прогресс в терапии, полной излечимости пока нет, что требует профилактики и длительного контроля.
</a:t>
            </a:r>
            <a:endParaRPr lang="en-US" sz="94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COVID-19 и вызовы современной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Пандемия, начавшаяся в 2019 году, изменила подходы к диагностике, лечению и профилактике вирусных заболеваний. Внедрение новых вакцин и выявление вируса до симптомов стало ключевыми мерами борьбы с инфекцией.
</a:t>
            </a:r>
            <a:endParaRPr lang="en-US" sz="9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— это вирусы, специфично поражающие бактерии, влияя на динамику микробных популяций и обеспечивая их эволюционное развитие через генные взаимодействия.
</a:t>
            </a:r>
            <a:endParaRPr lang="en-US" sz="1095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бактериофаги рассматриваются как эффективная альтернатива антибиотикам для лечения антибиотикорезистентных бактериальных инфекций, что важно для современной терапии.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биотехнологии их применяют как инструменты для переноса генетической информации между клетками, что делает бактериофаги важным элементом генной инженерии и молекулярных исследований.
</a:t>
            </a:r>
            <a:endParaRPr lang="en-US" sz="1019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Бактериофаги: вирусы бактерий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статистика 1990–2020 гг.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прививки и усовершенствование диагностики способствовали снижению случаев кори и гриппа в период после 2010 года.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Обеспечена прямая связь между вакцинацией и уменьшением распространения вирусных инфекций, что подтверждает эффективность профилактических программ.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заболеваемости вирусными инфекциями в России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регулируют численность популяций, способствуют горизонтальному переносу генов, что влияет на генетическое разнообразие и адаптивную эволюцию живых организмов.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исследованиях вирусы выступают как уникальные биологические инструменты, используемые в генной терапии, экспериментах по доставке генов и изучении клеточных процессов.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вирусов в природе и человеке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грипп (1918–1920)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пандемия охватила около 500 миллионов человек и унесла до 50 миллионов жизней, оказав значительное влияние на здравоохранение и эпидемиологию.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ВИЧ/СПИД (с 1980-х годов)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вируса иммунодефицита привело к миллионам смертей и стимулировало развитие антиретровирусной терапии.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(с 2019 года)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нового коронавируса распространилась по всему миру, вызвав массовые заболевания и изменения в системе здравоохранения и контроля инфекций.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пандемии, вызванные вирусами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— высокочувствительный метод, позволяющий обнаружить вирусный генетический материал задолго до появления симптомов заболевания.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вирусных инфекций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ИФА используется для выявления специфических антител или антигенов, что помогает определить стадию инфекции и иммунный ответ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Серологические тесты обеспечивают мониторинг иммунитета населения и оценку эффективности вакцинации в масштабах сообществ.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Вирусологические культуры и электронная микроскопия применяются для выделения, исследования морфологии и изучения жизненного цикла вирусов.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противовирусных препаратов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Ингибиторы обратной транскриптазы в терапии ВИЧ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этих препаратов кардинально изменила течение ВИЧ-инфекции, позволяя контролировать вирус и значительно улучшать качество жизни пациентов. Использование этих препаратов требует регулярного контроля эффективности.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вакцинных платформ против гриппа и COVID-19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вакцины включают инактивированные, векторные и мРНК технологии, обеспечивающие высокий уровень защиты. Однако генетическая изменчивость вирусов усложняет длительную эффективность препаратов и требует обновления составов.
</a:t>
            </a:r>
            <a:endParaRPr lang="en-US" sz="9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517" y="1808050"/>
            <a:ext cx="319786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преимущества различных вакцинных подходов с учётом эффективности и рисков применения.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вакцины определяется балансом между эффективностью, эпидемиологической ситуацией и логистическими возможностями.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вакцинных стратегий против вирусов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мутаций РНК-вирусов приводит к частому появлению новых штаммов, усложняя разработку долговременных вакцин и терапевтических средств.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мутаций и антивирусной устойчивости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Антигенный дрейф и шифт вызывают снижение эффективности существующих вакцин и требуют их регулярного обновления для поддержания иммунитета населения.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вирусов создает сложности в контроле инфекций, способствует развитию устойчивости к противовирусным препаратам и влияет на стратегии профилактики.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вакцины и новые методы 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создание вакцин, обеспечивающих защиту от широкого спектра вирусов. Генная терапия с использованием вирусных векторов предлагает перспективы лечения наследственных и онкологических заболеваний.
</a:t>
            </a:r>
            <a:endParaRPr lang="en-US" sz="1020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Междисциплинарное сотрудничество в вирусологии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усилий биологов, медиков, биотехнологов и экологи способствует ускорению открытия новых методов и технологий, расширяет понимание вирусных процессов в природе и медицине.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вирусологии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ключевой фактор биологии и медицины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играют фундаментальную роль в биосфере, влияя на эволюцию, здоровье и развитие технологий. Их изучение расширяет возможности профилактики, диагностики и терапии инфекций, а также внедрение инноваций в науку.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2026-05-10T00:25:15Z</dcterms:created>
  <dcterms:modified xsi:type="dcterms:W3CDTF">2026-05-10T00:25:15Z</dcterms:modified>
</cp:coreProperties>
</file>