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теплокровных животных с молочными железами и волосяным покровом.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возникли около 200 млн лет назад из рептилий в мезозойскую эру. Их уникальные черты позволили занять разные экологические ниши по всему миру.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млекопитающих и их эволюция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 откладывают яйца и имеют ограниченное распространение, например, утконос. Они обладают уникальными признаками, отличающимися от других подгрупп.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и плацентарные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вынашивают детёнышей в сумке, например, кенгуру. Плацентарные развивают плод внутри матки и представлены множеством видов с разнообразными приспособлениями.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45349"/>
            <a:ext cx="3848986" cy="16575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яйцекладущими, сумчатыми и плацентарными по способу размножения, численности видов и ареалу распространения.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значительно разнообразнее и широко распространены, тогда как яйцекладущие ограничены по видам и географии.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подотрядов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волосяной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Волосяной покров защищает от холода и помогает ориентироваться в пространстве. У разных видов шерсть адаптируется к среде, например, густая у северных животных и редкая у пустынных.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4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млекопитающих специализированы: плавники китов для плавания, крылья у летучих мышей для полёта, и лапы у наземных зверей для бега и лазания.
</a:t>
            </a:r>
            <a:endParaRPr lang="en-US" sz="116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зубов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отличаются по форме и функции в зависимости от питания: резцы у грызунов для прорезания, клыки у хищников для захвата добычи, коренные зубы для пережёвывания пищи.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представлены самым большим числом видов, что свидетельствует об их высокой экологической адаптивности.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грызунов играет ключевую роль в экосистемах благодаря своему разнообразию и распространённости.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млекопитающим,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видового разнообразия отрядов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кормят своих детёнышей молоком благодаря молочным железам, что обеспечивает им раннее развитие и защиту.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сердце четырёхкамерное, что способствует эффективному кровообращению и поддержанию постоянной температуры тела.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слуха включают три слуховые косточки, улучшающие восприятие звуков, а диафрагма облегчает дыхание в различных условиях.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признаки млекопитаных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и 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защищает тело от холода и помогает скрываться от хищников за счёт окраски. У многих видов шерсть меняется в зависимости от сезона.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волосы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Вибриссы — чувствительные волосы вокруг морды помогают ориентироваться в пространстве. Иглы и щетины выполняют защитные функции и участвуют в терморегуляции.
</a:t>
            </a:r>
            <a:endParaRPr lang="en-US" sz="13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волосяного покрова у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переваривания пищи согласно биологии млекопитающих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пищеварения у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формируют социальные группы, в которых совместно воспитывают детёнышей и охраняют их от опасностей.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молодняка навыкам выживания часто происходит через игру и наблюдение за взрослыми особями.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потомства включает активное нападение на хищников или скрытное укрывательство в безопасных местах.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например, слоны и дельфины, демонстрируют взаимопомощь и сложное коммуникационное поведение в стаях.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забота о потомстве у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и морские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обладают плавниками и толстой жировой прослойкой, что обеспечивает тепловую изоляцию и эффективное передвижение в воде. Их тело обтекаемой формы позволяет быстро плавать и нырять на значительные глубины.
</a:t>
            </a:r>
            <a:endParaRPr lang="en-US" sz="1334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и подземные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приспособлены к полёту благодаря крыльям и эхолокации, позволяющей ориентироваться в темноте. Кроты обладают лопатообразными лапами, приспособленными для рытья подземных ходов, что обеспечивает им жизнь в почве.
</a:t>
            </a:r>
            <a:endParaRPr lang="en-US" sz="1334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жизни в разных средах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типы и приспособления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млекопитающие, например коровы, имеют сложный многокамерный желудок и удлинённый кишечник для эффективного переваривания растительной пищи.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такие как львы и волки, обладают острыми резцами и клыками, а также относительно коротким пищеварительным трактом, что способствует быстрому усвоению белковой пищи.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млекопитающие, например медведи, сочетают признаки обеих групп: универсальные зубы и среднюю длину кишечника, позволяющие питаться как растениями, так и животными.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предпочитают наземные биотопы, хотя млекопитающие освоили и водные, и воздушные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высокую адаптивность класса к разным условиям, что способствует их широкому распространению по всей планете.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млекопитающих по среде обитания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обеспечивают человека мясом, молоком и шерстью, что имеет важное значение для питания и текстильной промышленности.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и лошади используются в охране, сельском хозяйстве и транспорте, а лабораторные мыши способствуют развитию медицины через научные исследования.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млекопитающих для человека и хозяйства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Начало промышленной охоты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истребление и разрушение среды обитания привели к резкому сокращению численности многих редких видов млекопитающих.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века: Международные меры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конвенций и создание природных заповедников стали ответом на угрозы, способствуя сохранению исчезающих видов.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Программы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разведения в неволе и меры по борьбе с браконьерством, что способствует постепенному восстановлению популяций редких животных.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редким и исчезающим видам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крупнейшее животное на планете, достигает длины до 30 метров и массы свыше 150 тонн, превосходя по размеру всех остальных млекопитающих.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Карликовая белозубка — одна из самых маленьких млекопитающих, длиной около 4 см и массой менее 2 граммов, при этом летучий крылан способен пролетать свыше 100 км за ночь.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839" y="2728778"/>
            <a:ext cx="3290325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разнообразие представителей разных отрядов млекопитающих с указанием их размеров, типа питания и места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размеров, рациона и местообитания среди отрядов показывает широкую адаптивность млекопитающих.
</a:t>
            </a:r>
            <a:endParaRPr lang="en-US" sz="137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млекопитающих,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представители основных отрядов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900752"/>
            <a:ext cx="542108" cy="4336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млекопитающих на экосистемы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млекопитающие контролируют популяции других животных, предотвращая чрезмерное размножение и сохраняя баланс в экосистемах.
</a:t>
            </a:r>
            <a:endParaRPr lang="en-US" sz="1702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и обезьяны способствуют распространению растений через перенос семян, что поддерживает разнообразие растительного покрова.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состояния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млекопитающих реагируют на изменения окружающей среды, помогая выявлять экологические проблемы на ранних стадиях.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как основная угроза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запреты, незаконная охота остаётся главной проблемой для многих видов. Активисты и правоохранители работают над усилением контроля и информированием общества.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заповедники служат убежищем для млекопитающих, где они могут жить и размножаться без угрозы от человека и внешних факторов.
</a:t>
            </a:r>
            <a:endParaRPr lang="en-US" sz="1393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меры по охране млекопитающих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охраны млекопитающих для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млекопитающих необходимо для поддержания экологического баланса и обеспечения разнообразия природы, что важно для устойчивого развития человечества.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2026-05-08T22:08:04Z</dcterms:created>
  <dcterms:modified xsi:type="dcterms:W3CDTF">2026-05-08T22:08:04Z</dcterms:modified>
</cp:coreProperties>
</file>