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 длине кратчайшего отрезка между точками: на прямой, в плоскости и в пространстве.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точками: основа координатной геометрии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метод превращает геометрию в расчёты: отрезки, диагонали, радиусы и проверки равенства. Он лежит в основе аналитической геометрии, уравнения окружности, середины отрезка и симметрии — и подготавливает к дальнейшим темам о прямых и фигурах.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10 классе изучают расстояние между точками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точки на прямой имеют координаты −3 и 5, расстояние между ними равно модулю разности координат, то есть 8.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задание/пример из условия (точки −3 и 5)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разности координат гарантирует корректную длину отрезка даже при знаках
</a:t>
            </a:r>
            <a:endParaRPr lang="en-US" sz="39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расстояние между точками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зависит от того, сколько координат используется в задании: 1, 2 или 3.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Разности Δx и Δy играют роль катетов прямоугольного треугольника, а расстояние — его гипотенузы.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определяется совместным «накоплением» горизонтального и вертикального сдвигов: увеличилась одна разность — выросло и расстояние.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схема по формуле для расстояния в плоскости (без численных данных измерений)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расстояние на плоскости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разностей устраняют влияние знаков координат: при любом расположении точек подкоренное выражение остаётся неотрицательным. Корень возвращает длину в исходных единицах.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формулу используют при задачах на длины отрезков и диагоналей, а также при нахождении координат вершин фигур, когда требуется проверить геометрические условия по числам.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точек A(x1, y1) и B(x2, y2) расстояние вычисляется как AB = √((x2 − x1)² + (y2 − y1)²). Основа — теорема Пифагора для прямоугольного треугольника.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расстояния на плоскости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условия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расстояния на плоскости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сначала находят разности Δx и Δy, затем подставляют их в формулу расстояния.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получается одинаковым по смыслу независимо от знаков координат и от того, совпадает ли одна из разностей.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плоскости отмечают две точки и мысленно восстанавливают прямоугольный треугольник. Его катеты получаются как модули разностей по x и по y. Тогда отрезок между точками становится гипотенузой, а формула — прямым следствием теоремы Пифагора.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из координатных разностей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Построенный треугольник показывает, что кратчайший путь между точками соответствует гипотенузе. Длина диагонали не равна ни одному катету и всегда больше каждого из них, потому что она «объединяет» и горизонтальный, и вертикальный сдвиг.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диагональ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формулы через прямоугольный треугольник
</a:t>
            </a:r>
            <a:endParaRPr lang="en-US" sz="255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продолжает идею теоремы Пифагора: в 3D добавляется ещё одна «координатная разность», которая увеличивает общий вклад в диагональ.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применяют в стереометрии, когда нужно находить длины в кубах и параллелепипедах по координатам, а также анализировать положение объектов в пространстве.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точек A(x1, y1, z1) и B(x2, y2, z2) расстояние вычисляется по формуле AB = √((x2 − x1)² + (y2 − y1)² + (z2 − z1)²).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в пространстве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Δx и Δy в плоскости дают расстояние 5, но добавление z-изменения в пространстве увеличивает длину до 13.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координата включается в вычисления под корнем, поэтому расстояние неизбежно становится больше, чем в 2D при тех же горизонтально-вертикальных разностях.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(3,4) → 5 и (3,4,12) → 13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расстояний в 2D и 3D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150" y="2325000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9150" y="3714524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3394" y="5104049"/>
            <a:ext cx="339413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случаи, которые удобно проверять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Горизонтальные точки (y1 = y2)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y1 равно y2, то точки лежат на одной горизонтали, а кратчайший путь — по прямой вдоль оси x. Тогда расстояние равно модулю разности x-координат.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точки (x1 = x2)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x1 равно x2, то точки лежат на одной вертикали, и отрезок соединяет их по оси y. В этом случае расстояние равно модулю разности y-координат.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точек и 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совпадают обе координаты, расстояние равно нулю: кратчайший отрезок вырождается. Также всегда верно AB = BA, поэтому порядок точек не должен влиять на результат вычислений.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289105"/>
            <a:ext cx="5955300" cy="22857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типичных ошибок в задачах на расстояние (школьная методика).
</a:t>
            </a:r>
            <a:endParaRPr lang="en-US" sz="1191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вычислении расстояния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сбои в порядке действий или в учёте знаков координат легко приводят к неверному числу. Ниже — самые частые ошибки и то, как они проявляются в расчётах расстояния.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проверке ответ выходит отрицательным или «слишком маленьким», почти наверняка нарушены шаги: модуль на прямой, квадраты разностей, затем корень.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расстояние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вычислений один и тот же; меняется лишь число разностей в зависимости от размерности.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мы отмечаем две точки координатами и оцениваем кратчайший отрезок как «геометрическое расстояние». В реальности дороги могут идти иначе, поэтому маршрут по навигатору часто длиннее. Но сравнивать близость мест это помогает быстро.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«по прямой» на карте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черчении и строительстве координатная сетка связывает рисунок с измерениями. По известным координатам вершин можно вычислить длины деталей и диагонали элементов без линейки. Это полезно и при подготовке эскизов, и при проверке размеров в модели.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и расчёт в проектировании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 в реальной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направлении расстояние служит критерием «сколько» между объектами на координатной плоскости или в пространстве.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формула используется для измерения и анализа взаимного расположения: длины, диагонали, отклонения и траектории. Чем больше размерность, тем сильнее влияет добавление новой координаты.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группировка тем школьного курса и смежных дисциплин, без статистических данных.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расстояние между точками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уравнении окружности присутствует R², потому что при выводе используют формулу расстояния: длина до центра равна радиусу, а знак устраняется возведением в квадрат.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1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геометрия: вывод уравнения окружности из формулы расстояния.
</a:t>
            </a:r>
            <a:endParaRPr lang="en-US" sz="1012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R²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уравнение окружности записывают через сумму квадратов разностей координат и радиус.
</a:t>
            </a:r>
            <a:endParaRPr lang="en-US" sz="393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из школьного тренажёра по формуле расстояния (использованы данные из условия).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Мини-практикум: вычисления по формуле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расстояние между точками на плоскости по формуле AB = √((x2−x1)²+(y2−y1)²) и сверяйтесь с ответами. Во всех примерах важны квадраты разностей и извлечение корня.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результат одинаков при любых знаках координат, потому что в формуле стоят квадраты разностей; модуль фактически «встроен» в вычисление.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не зависит от порядка точек: AB = BA. Это означает, что при подстановке координат не нужно «угадывать», кто из точек A, а кто B — разности будут однозначно учтены в формуле.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работает модуль разности координат: он превращает возможное отрицательное значение в длину отрезка. Поэтому результат всегда неотрицателен и совпадает с геометрическим смыслом.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плоскости и в пространстве применяется формула, основанная на теореме Пифагора: складываются квадраты разностей по осям и извлекается квадратный корень. Отрицательные координаты автоматически «исчезают» после возведения в квадрат.
</a:t>
            </a:r>
            <a:endParaRPr lang="en-US" sz="133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 — координаты позволяют вычислять длину кратчайшего отрезка без измерения линейкой. Освоив логику разностей и корня, вы уверенно решаете задачи на диагонали, радиусы и координаты вершин. 
</a:t>
            </a:r>
            <a:endParaRPr lang="en-US" sz="1475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расстоянии между точками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выражается в тех же единицах, что и координаты. Если координаты заданы в сантиметрах или метрах, то и найденная длина будет в этих единицах. Это связывает абстрактную запись и реальные измерения.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изменении масштаба меняются численные значения координат, но сама геометрическая длина связи между точками сохраняется. Поэтому при решении важно понимать, что именно обозначает сетка: условные единицы или реальные меры.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и масштаб координатной сетки
</a:t>
            </a:r>
            <a:endParaRPr lang="en-US" sz="3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 — базовая величина в геометрии 10 класса. Для одной координаты нужен модуль, для двух и трёх — формула с теоремой Пифагора, объединяющая алгебру и практические измерения.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универсальная формула для координатной геометрии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2026-05-14T04:10:33Z</dcterms:created>
  <dcterms:modified xsi:type="dcterms:W3CDTF">2026-05-14T04:10:33Z</dcterms:modified>
</cp:coreProperties>
</file>