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защиту организмов: основные темы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механизмов помогает организмам выживать и адаптироваться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защитных механизмов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защиты организмов объединяет экологию, генетику и физиологию, что важно для сохранения биоразнообразия в условиях растущего антропогенного влияния.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жизни организмов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угрозы включают хищников, паразитов и патогены, постоянно влияющие на популяции и их динамику.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 влияют через загрязнение, изменение климата и разрушение природных мест обитания.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человека приводит к распространению инвазивных видов и сокращению ареалов многих естественных видов.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ограниченные ресурсы вызывает внутривидовое и межвидовое давление, стимулируя адаптации.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защита: оболочки и покровы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Жёсткий панцирь сухопутной черепахи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черепахи защищены твёрдым панцирем, способным выдерживать удары и атаки хищников, что значительно повышает их шансы на выживание в суровой среде.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колючки кактуса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покрыты острыми колючками, которые не только предупреждают животных, но и снижают испарение воды, адаптируя их к засушливым условиям пустыни.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Камуфляж и мимикрия в живой природе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хамелеонов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способны изменять окраску тела, подстраиваясь под фон окружающей среды, что помогает скрываться от хищников и добычи.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Мухи-журчалки как обманщики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насекомые копируют внешний вид опасных ос, снижая частоту нападений со стороны хищников за счёт обмана визуального восприятия.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лягушки и апосематическая окраска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таких лягушек предупреждает потенциальных врагов о токсичности, служа эффективным сигналом опасности.
</a:t>
            </a:r>
            <a:endParaRPr lang="en-US" sz="10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распределение защитных механизмов у животных
</a:t>
            </a:r>
            <a:endParaRPr lang="en-US" sz="199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животные используют разные доминирующие стратегии защиты в зависимости от среды обитания и таксона.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физическая защита превалирует у беспозвоночных, тогда как химическая — у амфибий.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 и международные зоологические исследования, 2022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способы защиты организмов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вырабатывают яд в специализированных железах, который служит как для охоты, так и защиты от хищников.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рода Dendrobates выделяют алкалоиды, отпугивающие хищников своей токсичностью.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алкалоиды и танины уменьшают вероятность поедания, усиливая защиту от вредителей.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апосематическая окраска унасекомых и лягушек предупреждает потенциальных врагов о наличии токсинов.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 для защиты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прячутся в убежищах, таких как норы и трещины, чтобы избежать хищников и неблагоприятных условий.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стай и использование звуковых сигналов повышают коллективную безопасность и предупреждают об опасности.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имитируют мёртвое состояние или ведут ночной образ жизни, снижая риск обнаружения врагами.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защитных стратегий растений и животных
</a:t>
            </a:r>
            <a:endParaRPr lang="en-US" sz="2332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используют сходные и уникальные методы защиты в разных формах и функционале.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стратегии часто схожи, растения и животные развивают их по-своему в зависимости от среды и биологии.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биологических адаптаций,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как клеточная защита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у позвоночных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Врождённый и приобретённый иммунитет формируют защиту у позвоночных через антитела и активацию лимфоцитов. Эти процессы обеспечивают распознавание и уничтожение патогенов.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механизмы у беспозвоночных 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используют фагоцитоз и меланизацию для защиты. Растения активируют гиперчувствительность и выделяют фитонциды, предотвращая распространение инфекций.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523" y="1381580"/>
            <a:ext cx="794400" cy="635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523" y="2568030"/>
            <a:ext cx="794400" cy="635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498" y="3684452"/>
            <a:ext cx="770400" cy="77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Групповые формы защиты: коллективное поведение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настороженность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в группы повышает бдительность, что ускоряет обнаружение угроз и позволяет предупредить соседей о нападении хищников, уменьшая риски для каждого отдельного организма.
</a:t>
            </a:r>
            <a:endParaRPr lang="en-US" sz="1041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колоний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социальных видов, таких как муравьи и пчёлы, структурированная колониальная жизнь обеспечивает коллективную защиту потомства и ресурсов, увеличивая шансы на выживание всей популяции.
</a:t>
            </a:r>
            <a:endParaRPr lang="en-US" sz="1028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разбавления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скопления рыб и птиц снижают вероятность быть съеденным хищником, поскольку личный риск индивидуумов уменьшается при большом числе членов группы.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195280"/>
            <a:ext cx="3239400" cy="11766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примеров мимикрии и апосематизма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виды-подражатели и апосематические представители с указанием их типичных прототипов опасных видов, иллюстрируя различные формы защитной окраски.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и апосематизм являются эффективными эволюционными стратегиями, увеличивающими выживаемость за счёт визуальных предупреждающих сигналов и имитации.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межвидовых исследований эволюционной биологии и зоологии.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 обитания в формировании защитных стратегий
</a:t>
            </a:r>
            <a:endParaRPr lang="en-US" sz="2084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пустынных условиях животные приобретают покровительственную окраску, схожую с песком, а плотные покровы защищают от потери влаги и солнечного излучения, как у верблюда и геккона.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обитатели используют дробление цвета и сложные узоры, позволяющие сливаться с растительностью, например, оленёнок с пятнистыми пятнами на шкуре для маскировки.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морских глубин и прибрежных зон имеют маскирующие структуры, а некоторые виды, например, заяц-беляк, сезонно меняют окраску, адаптируясь к снежному покрову или его отсутствию.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реагирования организма на угрозу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активации защитных механизмов у животных и растений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естественного отбора и эволюция защитных свойств
</a:t>
            </a:r>
            <a:endParaRPr lang="en-US" sz="2016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обеспечивающие эффективные защитные механизмы, передаются последующим поколениям, что способствует усилению этих адаптаций в популяциях и закреплению выгодных признаков.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привела к устойчивости насекомых-фитофагов к токсинам растений и развитию прочных панцирей у видов, подвергающихся интенсивному хищничеству.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наиболее приспособленных особей формирует направление эволюционного процесса, обеспечивая их преобладание и постоянное совершенствование защитных свойств.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примеры: защита в экстремальных условиях
</a:t>
            </a:r>
            <a:endParaRPr lang="en-US" sz="2037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животные, такие как верблюд и фенек, обладают адаптациями для сохранения воды и защиты от перегрева, включая специальные покровы и поведенческие стратегии.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виды, например белые медведи и пингвины, имеют толстый подкожный жир и плотное оперение, обеспечивающие теплоизоляцию в условиях низких температур.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амфибии вырабатывают антимикробные белки, которые служат защитой от инфекций, обеспечивая выживание в эпидемиологических условиях.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Тихоходки демонстрируют устойчивость к экстремальным воздействиям, включая высокую радиацию и длительное высыхание, что свидетельствует о крайних формах физиологической адаптации.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числа защитных стратегий на выживаемость
</a:t>
            </a:r>
            <a:endParaRPr lang="en-US" sz="2313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 большим числом защитных механизмов лучше адаптирован к разнообразным угрозам, что повышает его общую способность к выживанию в природной среде.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корреляция свидетельствует о значении комплексных защитных адаптаций для устойчивости видов и их адаптивного преимущества.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Обзорные исследования в эволюционной биологии, 2023 год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его вклад в современные угрозы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 массовая вырубка лесов значительно сокращают численность многих видов и приводят к утрате естественных местообитаний.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 отрицательно влияет на здоровье организмов, снижая их способность к выживанию и размножению в естественных условиях.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инвазивных видов под воздействием человека изменяет структуру экосистем и способствует исчезновению местных видов, нарушая биологическое равновесие.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сохранения и защиты видов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Реинтродукция исчезающих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возвращения в природу зубров и амурских тигров способствуют восстановлению популяций и поддержанию биоразнообразия, а также укрепляют экосистемы.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генетических банков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семян и ДНК редких видов обеспечивает сохранение генетического разнообразия и возможности восстановления видов в случае критического снижения численности.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природные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создают безопасные экосистемные площадки, где виды могут свободно развиваться без антропогенного давления.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защитных стратегий в сохранении жизни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адаптации фундаментальны для выживания видов и поддержания экосистемной устойчивости, а ответственность человека за биоразнообразие — ключ к здоровому будущему нашей планеты.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2026-05-10T02:45:45Z</dcterms:created>
  <dcterms:modified xsi:type="dcterms:W3CDTF">2026-05-10T02:45:45Z</dcterms:modified>
</cp:coreProperties>
</file>