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«магистрали» организма: ключевые функции сосудов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переносят кровь, кислород и питательные вещества ко всем клеткам организма.
</a:t>
            </a:r>
            <a:endParaRPr lang="en-US" sz="392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сосудов: от античности к современности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момента первых описаний Гиппократа и Галена развитие науки о сосудах прошло через прорыв Уильяма Гарвея и внедрение микроскопии в XIX веке, что значительно углубило понимание кровообращения.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уносят кровь от сердца к органам. Их стенки толстые и эластичные, чтобы выдерживать высокое давление крови, создаваемое сердцем.
</a:t>
            </a:r>
            <a:endParaRPr lang="en-US" sz="120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— трубопроводы от сердца
</a:t>
            </a:r>
            <a:endParaRPr lang="en-US" sz="1459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собирают кровь из органов и направляют обратно к сердцу. Они имеют клапаны, которые препятствуют обратному току крови, особенно в ногах.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— возврат крови к сердцу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это мельчайшие сосуды, где происходит обмен кислорода, питательных веществ и продуктов распада между кровью и клетками тканей.
</a:t>
            </a:r>
            <a:endParaRPr lang="en-US" sz="1175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обмен веществ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типа сосудов человека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Артерии: строение и задачи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 обладают толстыми и эластичными стенками, способными выдерживать высокое кровяное давление от сердечных сокращений.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транспортируют насыщенную кислородом кровь от сердца ко всем органам, обеспечивая их необходимыми веществами.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артерия — аорта — разветвляется на множество крупных ветвей, снабжающих кровью головной мозг и конечности.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артерий приспособлено для поддержания постоянного и равномерного кровотока по всему телу.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 имеют более тонкие стенки по сравнению с артериями и оснащены клапанами, которые предотвращают обратный ток крови, особенно в ногах при вертикальном положении тела.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и клапанные стенки вен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нижнюю полую вену собирается кровь из нижних частей тела и направляется в правое предсердие сердца, обеспечивая циркуляцию крови обратно к сердцу.
</a:t>
            </a:r>
            <a:endParaRPr lang="en-US" sz="133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полая вена — крупнейший сосуд возвращения
</a:t>
            </a:r>
            <a:endParaRPr lang="en-US" sz="1128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схема вен показывает разветвленность сосудов и их роль в сборе крови из тканей с последующим возвратом в сердце для повторного насыщения кислородом.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Венозная система: схема и функции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Вены: возврат крови к сердцу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Капилляры: обменные системы организма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— самые тонкие сосуды, диаметр которых составляет 5–10 микрометров, образуют плотные сети в органах и тканях.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стенки состоят из одного слоя клеток, что облегчает быстрый обмен кислородом, питательными веществами и продуктами обмена между кровью и клетками.
</a:t>
            </a:r>
            <a:endParaRPr lang="en-US" sz="1483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ключевой элемент в обеспечении клеток всем необходимым и выведении отходов жизнедеятельности.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слои стенок сосудов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капилляров отсутствуют наружная и средняя оболочки, что способствует быстрому обмену веществ.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мышечного слоя артерий значительно превосходит таковую в венах, обеспечивая устойчивость к давлению.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Анатомический атлас человека, 2020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круга кровообращения человека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круг начинается в левом желудочке, разносит кислородную кровь по всему организму и заканчивается в правом предсердии.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круг начинается в правом желудочке, направляет кровь в легкие для обогащения кислородом и возвращается в левое предсердие.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цикла работают раздельно, обеспечивая постоянный обмен газами и поддержание жизнедеятельности.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кровообращения: движение крови по сосудам
</a:t>
            </a:r>
            <a:endParaRPr lang="en-US" sz="2443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кровотока на основе анатомии человека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390"/>
            <a:ext cx="4165800" cy="15499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4400" y="1126390"/>
            <a:ext cx="4165800" cy="15499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отвечает за перевозку кислорода, питательных веществ и гормонов ко всем органам тела, обеспечивая их работающую среду и обмен веществ.
</a:t>
            </a:r>
            <a:endParaRPr lang="en-US" sz="1402" dirty="0"/>
          </a:p>
        </p:txBody>
      </p:sp>
      <p:sp>
        <p:nvSpPr>
          <p:cNvPr id="8" name="Text 1"/>
          <p:cNvSpPr txBox="1"/>
          <p:nvPr/>
        </p:nvSpPr>
        <p:spPr>
          <a:xfrm>
            <a:off x="537150" y="2837575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кровеносной системы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873950" y="3600247"/>
            <a:ext cx="37467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Лимфатическая система участвует в удалении межклеточной жидкости, возвращении белков в кровь и обеспечении иммунной защиты организма от инфекций и болезней.
</a:t>
            </a:r>
            <a:endParaRPr lang="en-US" sz="1353" dirty="0"/>
          </a:p>
        </p:txBody>
      </p:sp>
      <p:sp>
        <p:nvSpPr>
          <p:cNvPr id="10" name="Text 3"/>
          <p:cNvSpPr txBox="1"/>
          <p:nvPr/>
        </p:nvSpPr>
        <p:spPr>
          <a:xfrm>
            <a:off x="4873950" y="2840650"/>
            <a:ext cx="37467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лимфатической системы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5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и лимфатическая системы: важные различия
</a:t>
            </a:r>
            <a:endParaRPr lang="en-US" sz="21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сосудов в питании и дыхании клеток
</a:t>
            </a:r>
            <a:endParaRPr lang="en-US" sz="2985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Кровеносные сосуды доставляют к клеткам кислород и жизненно важные вещества, включая воду, глюкозу и аминокислоты, необходимые для поддержания их функций и энергии.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Капилляры обеспечивают обмен газами и питательными веществами между кровью и тканями, позволяя клеткам получать питание и удалять углекислый газ, вырабатываемый в процессе обмена.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случае нарушения кровоснабжения клетки испытывают кислородное голодание, что может привести к их гибели и ухудшению работы таких органов, как мозг и сердце.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состояние сосудов важно для сохранения нормального дыхания и питания клеток, что поддерживает жизнедеятельность всего организма.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объема крови в разных типах сосудов
</a:t>
            </a:r>
            <a:endParaRPr lang="en-US" sz="2326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крови находится в венах, что обеспечивает резерв крови и поддерживает равномерный кровоток по всему организму.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объема крови между сосудами позволяет организму эффективно регулировать кровоснабжение и реагировать на физиологические потребности.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«Физиология человека», 2020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заболевания сосудов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Атеросклероз характеризуется образованием жировых бляшек в артериях, что снижает эластичность сосудов и препятствует нормальному кровотоку.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Варикоз представляет собой расширение вен и неправильную работу клапанов, что ведет к застою крови и отекам, особенно в нижних конечностях.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Артериальная гипертония — хронически повышенное давление, вызывающее дополнительную нагрузку на сосудистые стенки и повышающий риск сердечных заболеваний.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8085"/>
            <a:ext cx="3982500" cy="15754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Артерии, вены и капилляры: структурные различия
</a:t>
            </a:r>
            <a:endParaRPr lang="en-US" sz="2432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сосудов показывают их адаптацию к специфическим функциям в кровеносной системе.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сосудов обеспечивают оптимальное выполнение роли каждого типа в системе кровообращения.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 8 класс»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сосуды входят в кровеносную и лимфатическую системы, обеспечивая транспорт крови и защиту от инфекций. Сосуды меняются по структуре в зависимости от функции и типа организма.
</a:t>
            </a:r>
            <a:endParaRPr lang="en-US" sz="1181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у животных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сосудистые ткани включают ксилему, которая проводит воду и минеральные вещества, и флоэму, отвечающую за транспорт питательных веществ, что жизненно важно для питания растительных клеток.
</a:t>
            </a:r>
            <a:endParaRPr lang="en-US" sz="114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Вазкулярная система растений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Годичные кольца на срезе дерева отражают формирование новых сосудистых тканей и условия роста растения. Они помогают исследовать климатические и экологические изменения в прошлом.
</a:t>
            </a:r>
            <a:endParaRPr lang="en-US" sz="1181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кольца как показатель роста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у животных и растений: основные отличия
</a:t>
            </a:r>
            <a:endParaRPr lang="en-US" sz="24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— магистрали жизни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формируют единую сеть, позволяя быстро доставлять кислород, питательные вещества и гормоны во все органы и ткани организма.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иммунных клеток через сосуды обеспечивает защиту организма от патогенов и поддерживает здоровье.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слаженной работы сосудистой системы невозможна координация работы органов, что критично для жизни многоклеточных существ.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сосудов: ключевые факторы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улучшают эластичность и тонус сосудов, способствуют нормализации кровообращения и снижению риска заболеваний.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 достаточным количеством омега-3 жирных кислот и витаминов укрепляет сосудистые стенки и уменьшает воспалительные процессы.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минимизация вредных привычек предотвращают повреждения сосудов и развитие атеросклероза.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Психологический комфорт и управление стрессом важны для снижения негативного влияния на здоровье сосудистой системы.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 км
</a:t>
            </a:r>
            <a:endParaRPr lang="en-US" sz="6378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взрослого человека образуют сложную сеть, достаточную для того, чтобы обойти Землю почти два с половиной раза.
</a:t>
            </a:r>
            <a:endParaRPr lang="en-US" sz="1387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длина кровеносных сосудов взрослого человека поражает масштабом — это обусловливает эффективный обмен веществ во всем организме.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сосудистых заболеваний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поддерживает здоровый тонус сосудов и улучшает общее состояние сердечно-сосудистой системы.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низким содержанием насыщенных жиров и контролем потребления соли способствует сохранению нормального артериального давления.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алкоголя, а также регулярные медицинские обследования помогают выявить и предотвратить ранние стадии сосудистых патологий.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сосуды — основа здоровья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Здоровая сосудистая система — ключ к поддержанию жизни и активной работы всех органов. Ответственный подход к образу жизни способствует укреплению сосудов и долгой полноценной деятельности организма.
</a:t>
            </a:r>
            <a:endParaRPr lang="en-US" sz="402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2026-05-08T02:13:26Z</dcterms:created>
  <dcterms:modified xsi:type="dcterms:W3CDTF">2026-05-08T02:13:26Z</dcterms:modified>
</cp:coreProperties>
</file>