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Средние века: как жили люди в Европе и Азии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труд, вера и сословие определяли каждый день людей в Средние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повседневную историю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понятнее, когда мы видим не только королей и войны, но и обычную жизнь людей: их труд, дом, одежду, пищу и правила, по которым они жили каждый день.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повседневной жизни средневекового человека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работали с раннего утра до вечера, а жизнь зависела от урожая, погоды и военных опасностей. Свободного времени было мало, потому что почти всё делалось вручную.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семья и сельская община помогали людям справляться с трудностями. Праздники, обряды и совместные дела задавали общий ритм года и поддерживали порядок в жизни.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община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 писать встречалось редко. Обычно грамотой владели духовенство, часть купцов и некоторые горожане, а для большинства людей знания передавались устно и через практику.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Неграмотность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год были связаны с солнцем, сезонами и церковным календарём. Люди вставали с рассветом, работали, пока светло, и старались успеть всё важное до наступления темноты.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природному ритму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75582"/>
            <a:ext cx="3765900" cy="2215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устроен день человека в Средние века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 было тесно связано с дневным светом и физическим трудом.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средневекового человека был коротким и очень организованным: главным ориентиром служили свет, труд и домашние обязанности.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быте Средневековья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уходило время в жизни средневековой семьи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показывало, насколько повседневная жизнь была подчинена необходимости и сезонным задачам.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историческая схема повседневного времени в Средние века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часть дня занимал труд; отдых был редким, а бытовые и религиозные дела распределялись между остальными занятиями.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 обстановка дома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жилища обычно были небольшими, с одной или двумя комнатами. Внутри стояли очаг или печь, лавки, стол и сундук, а пол часто был земляным или глиняным.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дом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дома ремесленников и купцов нередко строили выше. Нижний этаж использовали как мастерскую или лавку, а наверху находились комнаты для семьи и хранения вещей.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дом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Личных предметов было немного, поэтому особенно ценились прочные и полезные вещи: посуда, кувшины, нож, пояс, гребень и небольшой сундук для одежды и припасов.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вещей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часто было не только местом отдыха, но и пространством для труда. Здесь готовили пищу, чинили инструменты, работали с тканями и заботились о хозяйстве.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рабочее место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обычный день крестьянина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описании сельского быта средневековой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жизнь и сельский труд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097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основную часть населения Европы. Именно они обеспечивали людей хлебом, овощами, мясом, молоком и сыром, работая на земле почти круглый год.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67100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56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выращивали рожь, пшеницу, овёс, ячмень, горох и овощи. Эти культуры помогали пережить долгую зиму и были основой ежедневного питания.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55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339885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пахали, сеяли, убирали урожай, косили сено и ухаживали за скотом. Труд был ручным, поэтому успех зависел от силы людей, погоды и состояния орудий.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339888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работы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212673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урожая и другие повинности крестьяне отдавали феодалу. Это делало их жизнь ещё тяжелее, особенно в годы плохого урожая или после неудачных сезонов.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6212675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Платежи феодалу
</a:t>
            </a:r>
            <a:endParaRPr lang="en-US" sz="1100" dirty="0"/>
          </a:p>
        </p:txBody>
      </p:sp>
      <p:sp>
        <p:nvSpPr>
          <p:cNvPr id="22" name="Text 10"/>
          <p:cNvSpPr txBox="1"/>
          <p:nvPr/>
        </p:nvSpPr>
        <p:spPr>
          <a:xfrm>
            <a:off x="48361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год был подчинён природному циклу: весной пахали и сеяли, летом косили, осенью убирали урожай, а зимой чинили инвентарь и занимались домом.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48360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работы крестьянина в течение года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 не прекращался, а лишь менял форму в зависимости от времени года и погоды.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сельскохозяйственному циклу Средневековья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весна были самыми напряжёнными периодами; зимой работы становилось меньше, но хозяйство продолжало требовать заботы.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вода в средневековом мире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пища большинства людей была скромной: хлеб, каши, овощи, бобовые, молоко, сыр и то, что удавалось сохранить или вырастить по сезону.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основа рациона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ели не каждый день, чаще по праздникам или в обеспеченных семьях. В некоторых районах важную роль играла рыба, особенно во время постов и вблизи водоёмов.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 рыба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не всегда была безопасной или доступной, особенно в городах. Поэтому люди нередко пили разбавленное вино, пиво или квас, которые хранились лучше.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вместо воды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количество еды зависели от урожая, запасов и погоды. В неурожайные годы рацион беднел, а голод становился серьёзной угрозой для семей.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урожая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531" y="1345200"/>
            <a:ext cx="4177038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разные слои населения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Средние века зависело от богатства, занятий и церковных правил. У разных сословий рацион заметно отличался по составу, разнообразию и степени достатка.
</a:t>
            </a:r>
            <a:endParaRPr lang="en-US" sz="1502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средневековом быте Европы и монастырской жизни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положение человека, тем богаче и разнообразнее был стол; у духовенства питание дополнительно ограничивали религиозные нормы.
</a:t>
            </a:r>
            <a:endParaRPr lang="en-US" sz="16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рынок, мастерская и шумная улица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узкой улице уже слышен стук молотка и скрип двери лавки. Мастер работает рядом с учеником, а на полке лежат готовые изделия, которые ждут покупателей. Здесь всё видно с порога: и труд, и товар, и порядок цеха.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ремесленной мастерской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городских ворот и на площади быстро меняются голоса, цены и новости. Купец привёз ткань, соль и зерно, а рядом уже спорят о качестве товара. Для средневекового города торговля была не только делом, но и привычным шумом жизни.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Торговец на площади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Прохожие останавливаются у вывесок, рассматривают посуду, кожаные ремни и куски сукна. Кто-то выбирает самый дешёвый товар, кто-то ищет вещь получше. Так городская улица превращалась в место встреч, обмена и постоянного движения.
</a:t>
            </a:r>
            <a:endParaRPr lang="en-US" sz="1038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у лавок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ремесленника к званию мастера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средневековом городе человек осваивал ремесло и проходил проверку цеха.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дети и воспитание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семья обычно была многопоколенной: под одной крышей жили родители, дети, а иногда и старшие родственники. Такое устройство помогало вести хозяйство и распределять тяжёлую работу между всеми членами дома.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семья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 проводили детство только в играх. Они рано помогали по хозяйству, пасли скот, носили воду, присматривали за младшими и постепенно учились выполнять простые и полезные дела взрослых.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труд детей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обучения зависел от происхождения ребёнка. Дети знати учились ездить верхом, владеть оружием и управлять землями, а дети ремесленников перенимали профессию прямо в семье или мастерской.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 сословию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Некоторых детей отдавали в духовную среду, где они изучали грамоту, счёт и латинский язык. Это открывало путь к церковной службе и делало их образование заметно более книжным, чем у большинства сверстников.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Грамота и латынь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человека в зависимости от сословия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различия в жилье, питании и обучении. Даже в одном городе люди могли жить совсем по-разному, если принадлежали к разным слоям 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сословной структуре средневекового общества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 определяло почти всё: достаток, образование, одежду и досуг. Чем выше статус, тем больше возможностей и удобств.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 и личные вещи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так, чтобы она защищала от холода, ветра и работы. Чаще всего использовали шерсть, лён и кожу, а фасоны были простыми и удобными для повседневных дел.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Практичная одежда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богатых людей ткани были дороже, а цвета ярче. В одежде знати встречались меха, вышивка и украшения, поэтому наряд сразу показывал положение человека и его достаток.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знати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делали прочной, но не всегда красивой. Она должна была выдерживать долгую ходьбу, работу во дворе и поездки по грязным дорогам, поэтому главным качеством была надёжность.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обувь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Личных предметов было мало, и каждая вещь имела значение. Особенно ценили нож, пояс, сумку, гребень и небольшой сундук, где хранили самые нужные и дорогие вещи.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личных вещей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295" y="1472075"/>
            <a:ext cx="2717210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религия и редкий отдых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задавали ритм года и напоминали людям о важности веры. В такие дни работа сокращалась, а многие отправлялись на службу и старались провести время в мире с соседями.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часто сопровождались шествиями, посещением храма и ярмарками. Люди не только молились, но и покупали нужные вещи, обменивались новостями и видели знакомых из других мест.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Процессии и ярмарки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редкие свободные часы играли, пели, рассказывали истории и танцевали. Такие развлечения помогали отвлечься от тяжёлого труда и делали праздник особенно запоминающимся для всей деревни или города.
</a:t>
            </a:r>
            <a:endParaRPr lang="en-US" sz="992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развлечения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феодалов отдых выглядел иначе: устраивали пиры, турниры и торжественные приёмы. Это было не только развлечение, но и способ показать богатство, щедрость и высокий статус.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досуг знати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мир: различия между городом и деревней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чаще видели книги, школы и новые товары, чем жители деревни. Но и городская жизнь была непростой: налоги, дороговизна и болезни затрагивали всех.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возможности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городе, и в деревне люди много трудились и мало отдыхали. Различались условия, но не сама тяжесть повседневной жизни, которая оставалась частью средневековой реальности.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 повседневности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почти вся жизнь была связана с полем, скотом и погодой. Люди зависели от урожая, работали сообща и редко покидали знакомую округу.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земля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времени занимали мастерские, рынки и торговля. Здесь можно было встретить ремесленников, купцов и учеников, а жизнь была заметно шумнее и подвижнее.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ремесло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1725"/>
            <a:ext cx="3765900" cy="18829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повседневной жизни к концу Средневековья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Средневековья быт не стал лёгким, но стал более разнообразным. Это особенно заметно по жилью, занятиям людей, общению и распространению знаний.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становилась более разнообразной и связанной с городом, но сословные различия по-прежнему оставались очень сильными.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развитии средневекового общества в Европе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Повседневность, которая объясняет эпоху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лучше всего видно не только в битвах и королевских дворцах, но и в обычной жизни людей. Именно повседневные дела показывают, как работал весь средневековый мир.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2026-06-02T07:08:55Z</dcterms:created>
  <dcterms:modified xsi:type="dcterms:W3CDTF">2026-06-02T07:08:55Z</dcterms:modified>
</cp:coreProperties>
</file>