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суши — сложные экосистемы, поддерживающие жизнь и баланс природы.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многообразие биогеоценозов суши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концепции биогеоценозов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«биогеоценоз» возник в XX веке. Исследования экосистем начались с изучения биоценозов и постепенно сформировали современную экологию суши.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это участок суши с однородными климатическими и почвенными условиями, где живые сообщества взаимодействуют с неживой природой.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структура биогеоценозов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включают растения — продуценты, животные — консументы, микроорганизмы — редуценты, а также почву, воду и воздух.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этими элементами происходят потоки энергии и круговороты веществ, обеспечивающие устойчивость экосистемы и поддержание жизненных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экосистем и климатические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биогеоценозов включают леса, степи, тундры, пустыни и горные экосистемы, каждый с характерным климатом и почвами.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биогеоценозов суши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и биологическое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растительности и составе видов отражают географическое распределение и уровень биоразнообразия каждого биогеоценоза.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распределение основных биогеоценозов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отражает разнообразие природных условий на планете.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значимость лесных и пустынных экосистем в глобальном масштабе.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Глобальный экологический отчёт,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Среднегодовая температура и осадки определяют тип экосистемы, влияя на растительность и животных.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 и формирование биогеоценозов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зоны формируют густые леса с высокой продуктивностью и биоразнообразием.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регионы способствуют развитию пустынь с уникальными адаптациями организмов.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местности также влияет на микроклимат и распределение биогеоценозов по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основных биогеоценозов суши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различия по продуктивности, биоразнообразию и климатическим особенностям.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биогеоценоз приспособлен к своим климатическим и географическим условиям с уникальными экосистемными чертами.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Национального института экологии,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лесов в глобальной экосистеме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Многоярусная структура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обладают сложной вертикальной структурой: от почвенного покрова до верхушек деревьев, обеспечивая среду обитания для многочисленных видов и регулируя климат.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богатство и круговорот углерода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биологическое разнообразие лесов способствует поглощению углекислого газа и выработке кислорода, поддерживая жизненно важные процессы биосферы.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широколиственные и смешанные леса формируют основные природные зоны, сохраняют биоразнообразие и обеспечивают природные ресурсы для человека.
</a:t>
            </a:r>
            <a:endParaRPr lang="en-US" sz="11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распространены в умеренных широтах, для них характерна доминирующая растительность — злаки и разнотравье, адаптированные к сезонным изменениям.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характеристики и экологическая роль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степей играют важную роль в сельском хозяйстве, обеспечивая выращивание зерновых культур.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и распашка степей вызывают снижение площади и нарушают структуру экосистемных сообществ.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растительность — мхи, лишайники и карликовые деревья, а животные имеют адаптации к холодному климату и сезонным миграциям.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Тундры: условия и адаптации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биогеоценозы расположены в зоне вечной мерзлоты с коротким летом и суровыми зимами, что требует особой выносливости организмов.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Тундры играют важную роль в сохранении углерода и поддержке глобального водного и климатического баланса.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Пустыни: выживание в экстремальных условиях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занимают около 20% суши, характеризуясь крайне низким количеством осадков и значительными колебаниями температуры между днём и ночью. Эти экстремальные условия формируют уникальные экосистемы с адаптированными растениями и животными.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в пустынях представлена ксерофитами, такими как кактусы и саксаул, способными сохранять влагу. Животные — верблюды, ящерицы и скорпионы — обладают физиологическими механизмами для выживания в засушливой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экосистемы представлены сменой поясов: леса у подножия, переходящие к субальпийским и альпийским лугам, затем — лишайниковым тундрам и снежным зонам выше ветровой линии.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биогеоценозы и вертикальная зональность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климатических условий с высотой обусловливает распределение специфических видов, включая эндемины, адаптированных к суровым высокогорным условиям и резким перепадам температуры.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биоценозы важны для региона: они регулируют водный баланс, поддерживают родники и влияют на климат, создавая уникальные экологические ниши и обеспечивая биоразнообразие.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утрата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лесов под сельское и городское строительство приводит к сокращению естественных местообитаний и исчезновению многих видов. Нарушается баланс экосистем, снижается качество воздуха и изменяется микроклимат.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степей и деградация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плодородных степных земель в сельскохозяйственные угодья сопровождается потерей типичных растительных и животных сообществ. Интенсивное землепользование приводит к эрозии и ухудшению плодородия почв.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фрагментация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сопровождается фрагментацией природных территорий. Уменьшается площадь непрерывных экосистем, что препятствует миграциям животных и нарушает естественные процессы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биогеоценозы суши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природных территорий обеспечивает сохранность уязвимых экосистем и видов, предотвращая их разрушение и поддерживая природные циклы.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восстановление биогеоценозов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работы включают посадку лесов, рекультивацию пашен и восстановление водного баланса, что способствует возрождению утраченных функций экосистем.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международные программы стимулируют охрану биоразнообразия, разрабатывают законодательство и проводят экологическое просвещение для формирования ответственного отношения к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компонентов биогеоценоза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потоков энергии и круговорота веществ в биогеоценозе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 основа устойчивости экосистем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видового многообразия на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биологическое разнообразие повышает устойчивость экосистем к негативным воздействиям, таким как климатические изменения и болезни. Более разнообразные сообщества способны эффективнее адаптироваться и восстанавливаться.
</a:t>
            </a:r>
            <a:endParaRPr lang="en-US" sz="1222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и эндемичных видов способствует поддержанию функциональной целостности экосистем, повышая их резистентность к внешним стрессам и обеспечивая длительное сохранение структуры и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сдвиги ареалов видов и разрушение привычных экосистем, влияя на биологическое равновесие планеты.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угрозы биогеоценозам суши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Обезлесение снижает площадь естественных местообитаний, ухудшая условия для жизни многих организмов и уменьшая углеродные резервы.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приводит к ухудшению качества воздуха, воды и почвы, что негативно отражается на здоровье экосистем и человека.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нарушает экологические взаимодействия, вытесняя местные виды и снижая биологическое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состояние редких биогеоценозов суши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сокращение площадей ключевых экосистем Европы, Северной Америки и России, обусловленное антропогенными факторами и урбанизацией.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естественных биогеоценозов требует срочных мер по охране и восстановлению для предотвращения дальнейшей деградации природы.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природы (WWF),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регулировании климата, очистке воздуха и воды, что обеспечивает оптимальные условия для жизни и снижает риски природных катастроф.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биогеоценозов суши для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снабжают человека важными ресурсами: древесиной, плодородной почвой, пищевыми и лекарственными растениями, поддерживая экономику и здоровье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экосистемы имеют культурное и рекреационное значение, формируют традиции, способствуют туризму, образованию и развитию экологического сознания у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природы — в наших руках: охрана биогеоценозов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и целостности биогеоценозов — основа устойчивого развития. Только через комплексные меры и осознанное отношение к природе возможно обеспечить долгосрочное благополучие планеты и человечества.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2026-05-10T01:41:43Z</dcterms:created>
  <dcterms:modified xsi:type="dcterms:W3CDTF">2026-05-10T01:41:43Z</dcterms:modified>
</cp:coreProperties>
</file>