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кошмара в литературе: страх, сон и художественный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стихи превращают страх, сон и тревогу в выразительный художественный образ?
</a:t>
            </a:r>
            <a:endParaRPr lang="en-US" sz="404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кошмара в литературе XIX–XX веков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Мрачная лирика выросла из романтизма, символизма и готической традиции. Она не пересказывает ужас напрямую, а создает тревожный мир ночи, тайны, одиночества и предчувствия, который особенно заметен у По, Блока и Брюсова.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стихотворения кошмарного типа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обычно происходит ночью или в пограничный момент, когда сон, видение и реальность почти не различимы. Это сразу создает ощущение неустойчивости и напряжения.
</a:t>
            </a:r>
            <a:endParaRPr lang="en-US" sz="1461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важны повторы, короткие строки, паузы и резкие звуковые эффекты. Они передают навязчивую мысль, страх преследования и нарастающую тревогу.
</a:t>
            </a:r>
            <a:endParaRPr lang="en-US" sz="1488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часто остается почти незаметным, а главным становится настроение. Лирический герой может быть одиноким свидетелем странного события или его участником.
</a:t>
            </a:r>
            <a:endParaRPr lang="en-US" sz="1461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пейзаж как источник тревожного настроения
</a:t>
            </a:r>
            <a:endParaRPr lang="en-US" sz="2414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ночи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Луна, туман, закрытое окно, пустая улица и скрип двери превращают обычное пространство в тревожное. Такие детали создают ожидание неизвестного и чувство одиночества.
</a:t>
            </a:r>
            <a:endParaRPr lang="en-US" sz="1597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пейзаж в поэзии кошмара часто отражает душевное состояние героя. Темнота, тишина и ветер помогают показать его страх, растерянность и внутреннюю напряженность.
</a:t>
            </a:r>
            <a:endParaRPr lang="en-US" sz="1598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внутреннего состояния
</a:t>
            </a:r>
            <a:endParaRPr lang="en-US" sz="1509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чаще всего выражает поэзия кошмара
</a:t>
            </a:r>
            <a:endParaRPr lang="en-US" sz="2399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самые сильные чувства в таких стихах связаны с ожиданием опасности и внутренним напряжением.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тревога составляют основу кошмарного впечатления, а одиночество и вина делают его глубже и психологичнее.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материалам литературного анализа темы «Поэзия кошмара».
</a:t>
            </a:r>
            <a:endParaRPr lang="en-US" sz="121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769" y="1328100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94969" y="1328100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45206" y="1328100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95406" y="1328100"/>
            <a:ext cx="604013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9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как средство создания жуткой атмосферы
</a:t>
            </a:r>
            <a:endParaRPr lang="en-US" sz="2692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 и шепот
</a:t>
            </a:r>
            <a:pPr algn="ctr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и свистящие звуки помогают услышать в стихе шорох, шепот или скрип. Благодаря этому текст кажется почти живым и вызывает ощущение скрытой угрозы.
</a:t>
            </a:r>
            <a:endParaRPr lang="en-US" sz="1325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Навязчивые повторы
</a:t>
            </a:r>
            <a:pPr algn="ctr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слов, строк или целых образов создает чувство застрявшей мысли. Читатель ощущает, что страх возвращается снова и снова, не давая покоя.
</a:t>
            </a:r>
            <a:endParaRPr lang="en-US" sz="1259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напряжения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делают речь резкой и отрывистой, а длинные — похожей на тяжелый сон. Ритм помогает передать испуг, растерянность и внутренний сбой.
</a:t>
            </a:r>
            <a:endParaRPr lang="en-US" sz="1338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важнее события
</a:t>
            </a:r>
            <a:pPr algn="ctr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кошмара именно звучание часто сильнее прямого описания. Стих будто заставляет услышать тревогу раньше, чем понять, что именно произошло.
</a:t>
            </a:r>
            <a:endParaRPr lang="en-US" sz="124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приемы и их эффект в мрачной лирике
</a:t>
            </a:r>
            <a:endParaRPr lang="en-US" sz="2232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приемы помогают создать кошмарную атмосферу: через повтор, сравнение, резкий контраст и одушевление предметов.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Кошмар в стихотворении создается не одним образом, а системой приемов, которые усиливают тревогу и ощущение опасности.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 литературному анализу лирических средств выразительности.
</a:t>
            </a:r>
            <a:endParaRPr lang="en-US" sz="1336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кошмара в поэзии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Ворон, зеркало, дверь, лестница и лабиринт часто обозначают переход: между жизнью и смертью, памятью и забвением, сном и явью. Поэтому они всегда вызывают ощущение тайны.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Свеча, вода, кровь и туман добавляют образам многозначность. Они не объясняют смысл прямо, а заставляют читателя самому искать скрытое значение и чувствовать напряжение сцены.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Эдгар Аллан По и его влияние на поэзию кошмара
</a:t>
            </a:r>
            <a:endParaRPr lang="en-US" sz="2514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Эдгар Аллан По показал, что страшное в стихах может быть не грубым, а музыкальным. Его тексты держатся на ритме, повторе и точном выборе звуков.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«Ворон» особенно заметны навязчивый повтор и ощущение безысходности. Образ птицы становится знаком печали, памяти и невозможности забыть утрату.
</a:t>
            </a:r>
            <a:endParaRPr lang="en-US" sz="1567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«Аннабель Ли» поэт соединяет тоску, любовь и чувство потери. Из-за этого стихотворение звучит одновременно нежно и трагически, а не просто мрачно.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важно замечать настроение, звук и образ. У По кошмар рождается не из событий, а из того, как они рассказаны.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мрачная лирика: тревога, судьба и внутренний холод
</a:t>
            </a:r>
            <a:endParaRPr lang="en-US" sz="2042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русских поэтов мрачные мотивы чаще связаны с предчувствием, судьбой и внутренним разладом. Страшное здесь редко выглядит как чудовище; оно чаще звучит как тревожное ощущение.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Блока, Брюсова, Бальмонта и Ахматовой такие образы возникают в городской ночи, в теме памяти или в чувстве роковой неизбежности. Это делает лирику особенно психологичной.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разговора важно, что эта поэзия показывает не фантастику ради страха, а внутреннее состояние человека. Именно поэтому она помогает понять символизм и настроение текста.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кошмарного стихотворения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от спокойной сцены текст переходит к тревоге, кульминации и открытому финалу.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7444" y="1285325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82894" y="1285325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142544" y="1285325"/>
            <a:ext cx="604013" cy="69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размывания реальности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кажется правдой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уверен, происходит ли событие наяву или во сне. Эта неясность делает текст тревожным и заставляет читателя постоянно сомневаться в увиденном.
</a:t>
            </a:r>
            <a:endParaRPr lang="en-US" sz="1434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становится нестабильным
</a:t>
            </a:r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предметы вдруг выглядят чужими: тень пугает, окно словно наблюдает, а тишина кажется слишком громкой. Обычный мир теряет привычную ясность и устойчивость.
</a:t>
            </a:r>
            <a:endParaRPr lang="en-US" sz="1303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Остается вопрос без ответа
</a:t>
            </a:r>
            <a:pPr algn="ctr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часто не объясняется, что именно случилось. Недосказанность сохраняет ощущение тайны и создает чувство, будто кошмар не закончился, а только замер на мгновение.
</a:t>
            </a:r>
            <a:endParaRPr lang="en-US" sz="131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ритм в тревожном стихотворении
</a:t>
            </a:r>
            <a:endParaRPr lang="en-US" sz="2672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важны паузы, повтор и длина строки: именно они направляют дыхание чтения и делают напряжение почти физически ощутимым.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ритмического напряжения обычно приходится на середину, а затем текст ломается или затихает, оставляя чувство испуга и недосказанности.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приёмам поэзии кошмара в школьном литературном анализе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 поэзии кошмара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часто одинок и не чувствует опоры. Он слышит шорох, замечает тень, но не может понять, откуда приходит угроза и можно ли ей доверять.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страх рождается не только снаружи. Память, вина, потеря и воображение делают мир вокруг него тревожным, поэтому переживание становится глубже обычного испуга.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такие стихи понятны девятиклассникам
</a:t>
            </a:r>
            <a:endParaRPr lang="en-US" sz="2643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Узнаваемые чувства
</a:t>
            </a:r>
            <a:pPr algn="ctr" indent="0" marL="0">
              <a:lnSpc>
                <a:spcPct val="100000"/>
              </a:lnSpc>
              <a:buNone/>
            </a:pPr>
            <a:r>
              <a:rPr lang="en-US" sz="97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легко узнают в таких стихах тревогу, одиночество и неуверенность. Эти переживания знакомы многим и поэтому быстро вызывают отклик.
</a:t>
            </a:r>
            <a:endParaRPr lang="en-US" sz="973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помогает говорить о темноте, сне и неизвестности без прямого испуга. Сильные чувства становятся предметом анализа, а не реальной угрозой.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Безопасный разговор о страхе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Учимся читать образ
</a:t>
            </a:r>
            <a:pPr algn="ctr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видно, как звук, ритм и деталь создают настроение. Это делает стихотворение понятным и учит внимательному чтению.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страха в кошмарной лирике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образ может одновременно пугать, тревожить и заставлять думать о жизни, смерти и памяти.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внутренний страх оказывается сильнее внешнего: именно он делает кошмар личным и особенно запоминающимся.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поэзии кошмара в литературоведческом анализе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2363" y="1128900"/>
            <a:ext cx="4000475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Баллада, готика и мрачная лирика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Баллада, готика и мрачная лирика используют разные формы, но все по-своему показывают неизвестность, страх и напряжение ожидания.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литературных традиций XIX–XX веков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формы меняются, а ощущение тайны и опасности остаётся важной частью текста.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одной детали, чтобы читатель увидел всю сцену. Скрип двери, тёмный коридор и неподвижная тишина создают ощущение, что в комнате кто-то есть, хотя его не видно. Воображение само достраивает страшную картину и делает её сильнее прямого описания.
</a:t>
            </a:r>
            <a:endParaRPr lang="en-US" sz="859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 двери в пустой комнате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в таких стихах часто ведёт не вверх и не вниз, а будто в неизвестность. Несколько слов вызывают образ перехода, где привычный путь теряет смысл. Это особенно пугает, потому что неизвестное не имеет чётких границ и остаётся в памяти.
</a:t>
            </a:r>
            <a:endParaRPr lang="en-US" sz="888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Лестница, уходящая в темноту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в поэзии кошмара показывает не только лицо, но и сомнение. Отражение может казаться чужим, смазанным или неподвижным, и тогда обычный предмет превращается в источник тревоги. Читатель начинает смотреть на мир глазами героя и чувствует его неуверенность.
</a:t>
            </a:r>
            <a:endParaRPr lang="en-US" sz="859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Отражение, которому нельзя верить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рисует ужас в воображении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ценность поэзии кошмара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замечать, как один образ, повтор или пауза могут изменить настроение стихотворения. Это помогает читать текст внимательнее и понимать роль каждой детали.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стихи показывают разницу между внешним страшным событием и внутренним страхом человека. Ученик видит, что литература говорит не только о действии, но и о переживании.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кошмара расширяет представление о лирике: в ней есть не только красота, но и тревога, утрата, одиночество. Это делает чтение глубже и интереснее.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Кошмар в поэзии — это язык скрытых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кошмара не просто пугает: она помогает увидеть, как страх, сон и память превращаются в выразительный художественный образ и становятся частью культуры.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2026-05-23T04:31:08Z</dcterms:created>
  <dcterms:modified xsi:type="dcterms:W3CDTF">2026-05-23T04:31:08Z</dcterms:modified>
</cp:coreProperties>
</file>