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Солнечной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космический дом удивляет каждого, кто смотрит в небо.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Солнечная система?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появилась около 4,6 миллиарда лет назад. В её центре сияет Солнце, которое удерживает планеты силой притяжения. Одни планеты каменистые и небольшие, другие — огромные и газовые.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самая близкая к Солнцу планета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самая маленькая планета Солнечной системы. Он делает полный круг вокруг Солнца всего за 88 земных суток, так что год там очень короткий.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холод без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Меркурия сильно нагревается, а ночью быстро остывает. Почти без атмосферы он не может хорошо защищаться от солнечного жара.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самая горячая планета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почти такого же размера, как Земля, но её плотные облака не выпускают тепло наружу. Из-за этого поверхность раскаляется до очень высокой температуры.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вращается медленно и кажется на небе особенно яркой. Наблюдать её легко, словно яркий космический фонарик.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дом с водой и жизнью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Земля находится на третьем месте от Солнца. На ней есть океаны, реки, воздух и температура, подходящая для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Земли есть Луна — единственный спутник. Она светит отражённым светом Солнца и помогает людям наблюдать лунные фазы.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красная планета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выглядит красным из-за пыли с веществами железа на поверхности. Там есть следы высохших рек, вулканы и огромный каньон, похожий на космическую трещину.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Марса два маленьких спутника — Фобос и Деймос. Планета очень холодная, но учёные давно хотят узнать о ней как можно больше.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 пояс астероидов?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пояс между планетами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Марсом и Юпитером тянется пояс астероидов. В нём летят каменные и металлические обломки самых разных размеров. Они не собираются в одну большую планету, потому что находятся слишком далеко друг от друга.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Церера, Веста и Паллада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объектов пояса особенно известны Церера, Веста и Паллада. Это не просто крошечные камешки, а заметные тела, за которыми внимательно следят учёные. Каждый из них помогает лучше понять историю Солнечной системы.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 космические камешки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движутся по своим орбитам и могут напоминать маленькие космические булыжники. Они очень разные по форме и размеру. Иногда именно такие «непоседы» рассказывают о прошлом больше, чем большие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самый большой гигант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газовая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самая большая планета Солнечной системы. У него нет твёрдой поверхности, зато есть полосы облаков, которые будто нарисованы кистью великана.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 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Юпитере заметно огромное бурное пятно, похожее на гигантский шторм. У этой планеты много спутников, среди них Ганимед и Европа.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— планета с яркими кольцами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из льда и пыли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легко узнать по красивым кольцам. Они состоят из льда, камней и пыли и выглядят особенно ярко по сравнению с кольцами других планет.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и газовый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относится к газовым планетам и не имеет твёрдой поверхности. Его крупный спутник Титан окружён плотной атмосферой и очень интересен учёным.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5023" y="392225"/>
            <a:ext cx="43930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— наклонённая голубая планета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Уран выглядит голубовато-зелёным из-за газа метана. Его ось сильно наклонена, поэтому планета словно катится по орбите.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Урана есть кольца, но они очень тусклые и заметить их нелегко. Это холодная планета, далеко удалённая от Солнца.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Нептуне, где правит холод и ветер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Далёкий синий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кажется маленькой голубой точкой, потому что он очень далеко от Солнца. Его холодная атмосфера окрашивает планету в глубокий синий цвет. На таком расстоянии солнечный свет уже почти не греет, зато космический пейзаж выглядит особенно загадочно.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Ветра, которые не утихают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Нептуне дуют одни из самых сильных ветров в Солнечной системе. Они несутся по облакам и словно рисуют быстрые полосы в небе. Если бы там можно было стоять, держаться пришлось бы крепко, как за шапку в сильный ураган.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— необычный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Нептуна есть спутник Тритон, который движется не так, как многие другие крупные спутники. Это делает его особенно интересным для учёных. На картинках Нептун рядом с Тритоном выглядит как далекая пара в холодном космосе.
</a:t>
            </a:r>
            <a:endParaRPr lang="en-US" sz="8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система: центр, орбиты и дальние области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расположение Солнца, планет, пояса астероидов и пояса Койпера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планеты отличаются друг от друга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бывают очень разными по размеру: одни похожи на маленькие каменные шарики, а другие — на огромные гиганты. Именно размер помогает понять, к какому типу относится планета.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тоже важен. Внутренние планеты твёрдые и каменистые, а внешние состоят в основном из газов и льда. Поэтому их поверхность и внешний вид заметно отличаются.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планет разная температура. Ближе к Солнцу теплее, дальше — холоднее. На неё также влияет атмосфера: она может удерживать тепло или, наоборот, почти не защищать от холода.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планеты свой путь вокруг Солнца. Орбиты немного вытянуты, а не совсем круглыe. Из-за этого планеты движутся по своим дорожкам, словно по невидимым тропинкам в космосе.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7045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сколько у кого бывает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Луна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ближайший к нам спутник. Она обращается вокруг Земли и отражает солнечный свет, поэтому ночью мы видим её как яркий небесный фонарь.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Меркурия и Венеры их нет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планеты не имеют спутников. Они движутся вокруг Солнца одни, без маленьких космических спутников рядом.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Марса — два спутника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Фобос и Деймос совсем небольшие. Они выглядят как крошечные соседи красной планеты и быстро облетают её по своим орбитам.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гигантов спутников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Сатурн, Уран и Нептун окружены целыми семьями спутников. У некоторых из них счёт идёт на десятки, поэтому рядом с гигантами в космосе очень оживлённо.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планет: сияющие украшения гигантов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— чемпион по красоте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 видны особенно хорошо, поэтому эта планета сразу запоминается. Они тянутся широкими светлыми полосами вокруг шара и выглядят как огромное космическое украшение. Именно из-за них Сатурн часто называют самой нарядной планетой.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сделаны кольца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состоят из множества частиц: льда, камней и пыли. Они не лежат сплошным кругом, а движутся вокруг планеты, словно очень тонкое и хрупкое облако. Если смотреть издалека, оно кажется почти неподвижным.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у Сатурна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есть и у других планет-гигантов, но они гораздо слабее. У Урана и Нептуна их труднее заметить, потому что они тёмные и тонкие. В космосе такие кольца похожи на едва видимые ниточки.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условия на планетах разные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получают больше света и тепла. Поэтому на них обычно жарче, чем на далёких планетах.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расстояние, тем меньше солнечного тепла доходит до планеты. Из-за этого внешние планеты холоднее и темнее.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атмосфера и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почва, облака и газы тоже меняют условия. Поэтому каждая планета ведёт себя по-своему, даже если находится на похожем расстоянии.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планеты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смотрят на планеты через телескопы и изучают их снимки. Так можно узнать форму, цвет, облака и даже заметить большие тёмные пятна или яркие кольца.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зонды и автоматические станции подлетают ближе и передают измерения на Землю. Они помогают узнать температуру, состав поверхности и условия, которых не видно издалека.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планет от Солнца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запомнить последовательность планет и их группы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в книгах и в настоящем космосе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фильмах планеты часто выглядят огромными, яркими и почти доступными рукой. В реальности они очень далеки, а космическое пространство холодное и тихое.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сведения получают не из фантазий, а из наблюдений, фотографий и измерений. Именно так учёные узнают, какие на планетах облака, ветры, поверхности и спутники.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помогают отличать красивую выдумку от правды. Благодаря им мы лучше понимаем Солнечную систему и можем узнавать о космосе без ошибок.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удивляет, когда узнаёшь её по-настоящему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у каждой планеты свой характер: каменный, газовый, холодный или яркий. Изучая их, мы лучше понимаем космос, а ещё сильнее ценим нашу Землю.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2026-05-21T09:39:34Z</dcterms:created>
  <dcterms:modified xsi:type="dcterms:W3CDTF">2026-05-21T09:39:34Z</dcterms:modified>
</cp:coreProperties>
</file>