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природа и люди связаны в единую систему.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каждый день видим, как вода, воздух, почва и живые организмы влияют друг на друга, а наши привычки меняют среду рядом с домом и школой.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нам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изучаем мир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заметить явление без спешки: лужа, тень, облака или следы на земле становятся первым материалом для вопроса и дальнейшего изучения.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проверяем предположение простым опытом: сравниваем два похожих места, записываем время, условия и результат, чтобы увидеть закономерность, а не случайность.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и опыта делаем вывод: что подтвердилось, что изменилось и какой новый вопрос можно проверить на следующей неделе во дворе.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формулируем вопрос и предполагаем ответ. Например: почему лужа на солнце исчезает быстрее, чем в тени, и что на это влияет?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система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и содержит воздух, облака и погоду. От её состояния зависят температура, осадки и даже то, как ощущается день на улице.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океаны, реки, озёра, ледники и подземные воды. Вода постоянно перемещается, поэтому её состояние меняется в разных частях планеты.
</a:t>
            </a:r>
            <a:endParaRPr lang="en-US" sz="122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образует материки, горы, равнины и дно океанов. Именно она создаёт основу для жизни, дорог, почв и многих природных процессов.
</a:t>
            </a:r>
            <a:endParaRPr lang="en-US" sz="1310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живые организмы — от бактерий до человека. Живые существа зависят от воды, воздуха и света, но и сами изменяют окружающую среду.
</a:t>
            </a:r>
            <a:endParaRPr lang="en-US" sz="1250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воду, затем пар поднимается, охлаждается и возвращается на поверхность в виде осадков.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погода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воздух тёплый или холодный. Она влияет на одежду, самочувствие и на то, как быстро прогреваются улицы, двор и школьный участок.
</a:t>
            </a:r>
            <a:endParaRPr lang="en-US" sz="1131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 из-за разницы в нагреве воздуха. Он может усиливаться утром, стихать к вечеру и заметно менять ощущение погоды даже без осадков.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бывают разными: дождь, снег, морось, град. Их появление зависит от движения воздуха, температуры и количества влаги в облаках.
</a:t>
            </a:r>
            <a:endParaRPr lang="en-US" sz="1204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водяного пара находится в воздухе. При высокой влажности жара ощущается сильнее, а прохлада — более сырой и тяжёлой.
</a:t>
            </a:r>
            <a:endParaRPr lang="en-US" sz="1138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определяет, сколько неба закрыто облаками. Она влияет на количество солнечного света, а значит, и на то, как быстро прогревается поверхность.
</a:t>
            </a:r>
            <a:endParaRPr lang="en-US" sz="1163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026168"/>
            <a:ext cx="4151400" cy="995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 климат складывается из многолетних наблюдений.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дождливый день не меняет климат: важно смотреть на долгий ряд наблюдений.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естествознания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земной поверхности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обычно высокие и крутые; они могут задерживать облака, менять направление ветра и усложнять дороги. В горах также иначе распределяются растения и животные.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подъёмы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ниже гор, но тоже заметно меняют пейзаж. Они создают перепады высоты, влияют на сток воды и иногда защищают от сильного ветра.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передвижения, строительства и земледелия. На них легче прокладывать дороги, а растения получают больше пространства для роста.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образуются между возвышенностями и часто собирают воду. Поэтому там могут располагаться реки, луга, деревни и более влажные участки почвы.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есть как минимум четыре важных компонента: минеральные частицы, вода, воздух и перегной. Именно их сочетание делает её живой и плодородной.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компонента обычно выделяют в составе почвы.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чайной ложке почвы могут жить миллионы микроорганизмов; именно они разлагают остатки и поддерживают плодородие.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микроорганизмов могут находиться в небольшой порции почвы.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почвоведению и естествознанию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группы организмов в экосистеме помогают ей работать как единое целое и поддерживать круговорот веществ.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живых организмов действуют вместе в любой экосистеме.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простой пищевой цепи из школьного курса биологии.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как 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белый мех помогает животным сливаться со снегом и реже попадать в глаза хищникам. Такой окрас — не украшение, а способ выжить в холодной среде, где заметность может стоить жизни.
</a:t>
            </a:r>
            <a:endParaRPr lang="en-US" sz="123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Растение, которое бережёт воду
</a:t>
            </a:r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кактуса листья превратились в колючки, а стебель запасает воду. Эти признаки помогают растению пережить жару и засуху, когда влаги мало, а солнце светит почти каждый день.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Клюв, который подходит к еде
</a:t>
            </a:r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форма клюва связана с тем, чем они питаются. Один клюв удобен для семян, другой — для насекомых или рыбы. Разные приспособления делают природу разнообразной и устойчивой.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приспосабливаются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Солнца не было бы привычной жизни
</a:t>
            </a:r>
            <a:endParaRPr lang="en-US" sz="2596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 тепло. Без его энергии воздух был бы холоднее, а многие процессы в природе шли бы гораздо медленнее.
</a:t>
            </a:r>
            <a:endParaRPr lang="en-US" sz="1472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свет для роста и образования питательных веществ. Поэтому на солнечных местах трава, деревья и огородные культуры развиваются активнее.
</a:t>
            </a:r>
            <a:endParaRPr lang="en-US" sz="1322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поверхность нагревается, вода испаряется быстрее, а затем образуются облака и осадки. Так солнечное тепло запускает круговорот воды в природе.
</a:t>
            </a:r>
            <a:endParaRPr lang="en-US" sz="1322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ясный день проще проветрить класс, сушить вещи и проводить занятия на улице. Солнечная погода меняет привычный распорядок и дома, и в школе.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ресурсы быстро восполняются природой, а какие требуют очень долгого времени для 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ресурсы можно использовать бережно и регулярно, а невозобновляемые особенно важно экономить.
</a:t>
            </a:r>
            <a:endParaRPr lang="en-US" sz="151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можно восполнить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
</a:t>
            </a:r>
            <a:endParaRPr lang="en-US" sz="239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автомобилей, дым от сжигания топлива и строительная пыль ухудшают качество воздуха. Чем больше таких источников рядом, тем труднее дышать людям, растениям и животным.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под давлением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 бытовой мусор попадают в реки, пруды и озёра, меняя состав воды. Из-за этого страдают рыбы, водные растения и те, кто использует эту воду.
</a:t>
            </a:r>
            <a:endParaRPr lang="en-US" sz="1310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которой нужен контроль
</a:t>
            </a:r>
            <a:endParaRPr lang="en-US" sz="1547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кажется удобным, но разлагается очень долго. Со временем он распадается на мелкие частицы, которые трудно собрать и которые могут попасть в почву и воду.
</a:t>
            </a:r>
            <a:endParaRPr lang="en-US" sz="1310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пластика
</a:t>
            </a:r>
            <a:endParaRPr lang="en-US" sz="1595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многоразовый предмет в рюкзаке или дома уже снижает количество отходов. Это может быть бутылка, сумка или контейнер для еды, который заменяет одноразовый аналог.
</a:t>
            </a:r>
            <a:endParaRPr lang="en-US" sz="119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на каждый день
</a:t>
            </a:r>
            <a:endParaRPr lang="en-US" sz="15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изменение климата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не на один день
</a:t>
            </a:r>
            <a:pPr algn="l" indent="0" marL="0">
              <a:lnSpc>
                <a:spcPct val="100000"/>
              </a:lnSpc>
              <a:buNone/>
            </a:pPr>
            <a:r>
              <a:rPr lang="en-US" sz="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медленно, поэтому важны долгие наблюдения. Учёные сравнивают средние температуры и осадки за многие годы, чтобы понять, стало ли теплее в регионе.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можно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сроки цветения, уровень воды, жаркие дни и сильные осадки. Эти изменения уже заметны в разных странах и городах.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остаётся 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удерживают часть тепла в атмосфере. Когда топлива сжигают больше, таких газов становится больше, и Земля нагревается сильнее.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рядом с нами
</a:t>
            </a:r>
            <a:pPr algn="l" indent="0" marL="0">
              <a:lnSpc>
                <a:spcPct val="100000"/>
              </a:lnSpc>
              <a:buNone/>
            </a:pPr>
            <a:r>
              <a:rPr lang="en-US" sz="2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проблему помогает наблюдение за погодой, растениями и водой рядом с домом. Чем точнее данные, тем легче увидеть, как меняется привычная среда.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привычку в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экологический шаг можно проверить через простое недельное наблюдение.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стать юным исследователем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наблюдения: что происходит во дворе, у окна или у школьного крыльца. Запишите дату, место и погоду, чтобы потом сравнить результаты и заметить изменения.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Фиксируйте одинаковые признаки каждый раз: сколько увидели, где именно и при каких условиях. Одинаковые записи помогают сравнивать дни без путаницы и случайных выводов.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понятный объект: птиц на дереве, первые цветы, количество мусора после перемены или состояние снега. Чем точнее вопрос, тем полезнее будут записи.
</a:t>
            </a:r>
            <a:endParaRPr lang="en-US" sz="1322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данные важны, если их собирают регулярно. Со временем они показывают, как меняется знакомое место, и помогают лучше понимать природу вокруг школы.
</a:t>
            </a:r>
            <a:endParaRPr lang="en-US" sz="12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 — 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 устроен как сеть связей: вода, воздух, почва, живые организмы и человек влияют друг на друга. Если замечать эти связи каждый день, легче беречь природу осознанно.
</a:t>
            </a:r>
            <a:endParaRPr lang="en-US" sz="41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2026-07-25T07:19:14Z</dcterms:created>
  <dcterms:modified xsi:type="dcterms:W3CDTF">2026-07-25T07:19:14Z</dcterms:modified>
</cp:coreProperties>
</file>