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и юношеские годы Михаила Шолохова: истоки писателя и его будущей прозы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детство на Дону сформировало язык, характер и темы Шолохова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Будущий писатель родился в 1905 году и рос в мире, где казачий уклад соседствовал с кризисом империи, войной, революциями и гражданским противостоянием.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Шолохов и тревожная эпоха начала XX века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Отец, Александр Михайлович, был связан с торгово-хозяйственной деятельностью и приучал сына к практичности, труду и ответственности за повседневные дела.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ценили живое слово, религиозные обычаи и аккуратность в быту; именно эта атмосфера стала первой школой наблюдательности для будущего писателя.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Мать, Анастасия Даниловна, сохраняла в доме крестьянские традиции, порядок и уважение к старшим, задавая нравственный тон семейной жизни.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Шолохова и домашняя среда
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970866"/>
            <a:ext cx="4356600" cy="14415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хронология показывает, как менялись среда, образование и исторический опыт будущего писателя.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добавлял новый слой опыта: семейный, речевой и исторический, который позже вошёл в художественный мир Шолохова.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М. А. Шолохове; обобщение по материалам представленного плана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9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детства и юности Михаила Шолохова
</a:t>
            </a:r>
            <a:endParaRPr lang="en-US" sz="249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486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Широкая степь, река и смена сезонов стали для Шолохова постоянным зрительным фоном. Эти впечатления развивали чувство масштаба, точность пейзажной детали и умение видеть пространство как часть человеческой судьбы.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822960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пространство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Хуторская жизнь приучала замечать труд, повседневный распорядок и поведение людей в обычных и трудных обстоятельствах. Так формировалась внимательность к характеру и к связи человека с землёй.
</a:t>
            </a:r>
            <a:endParaRPr lang="en-US" sz="1027" dirty="0"/>
          </a:p>
        </p:txBody>
      </p:sp>
      <p:sp>
        <p:nvSpPr>
          <p:cNvPr id="11" name="Text 3"/>
          <p:cNvSpPr txBox="1"/>
          <p:nvPr/>
        </p:nvSpPr>
        <p:spPr>
          <a:xfrm>
            <a:off x="822960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 наблюдение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Донская степь и хуторской мир как среда формирования характера
</a:t>
            </a:r>
            <a:endParaRPr lang="en-US" sz="226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отношения и раннее понимание ответственности
</a:t>
            </a:r>
            <a:endParaRPr lang="en-US" sz="2268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Старшие в семье задавали нормы поведения: уважение, сдержанность, дисциплину и готовность помогать. Для ребёнка это было не отвлечённым правилом, а частью каждодневной жизни.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обязанности приучали к участию в общем деле. Ранний опыт общей работы показывал, что благополучие семьи зависит от вклада каждого её члена.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Взаимная поддержка в хуторе расширяла семейные представления о долге. Шолохов рано увидел, что человек не существует отдельно от близких и соседей.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это чувство ответственности превратилось в важный нравственный мотив его прозы, где личный выбор всегда связан с судьбой других людей.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жизненных впечатлений, из которых вырос художественный мир Шолохова.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складывался путь будущего писателя
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70193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учёбы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сельской школе Шолохов получил первые систематические знания и освоил основы грамотности, сочетая занятия с обычной жизнью хутора.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63897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Привычка к работе с текстом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опыт закрепил интерес к чтению и стал основой будущей литературной дисциплины, необходимой для серьёзного письма.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017045" y="1461473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чтение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расширяли его представление о мире и постепенно приучали не только читать, но и внимательно относиться к слову.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годы и начальное образование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донском хуторе речь была не просто средством общения, а способом сохранить характер и память о прошлом. Шолохов слышал особую интонацию, пословицы и меткие выражения, которые позже придали его прозе убедительность и узнаваемость.
</a:t>
            </a:r>
            <a:endParaRPr lang="en-US" sz="929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Говор, который запоминался на слух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предания о службе, земле и трудной жизни передавались в разговоре, без книжной обработки. Эта устная память помогла Шолохову почувствовать, как в речи соединяются факт, оценка и эмоциональная правда.
</a:t>
            </a:r>
            <a:endParaRPr lang="en-US" sz="954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Рассказы старших у домашнего круга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Казачьи песни сопровождали труд, праздники и семейные встречи. В них звучали представления о чести, службе, разлуке и войне, поэтому они учили будущего писателя видеть в частной истории более широкий народный опыт.
</a:t>
            </a:r>
            <a:endParaRPr lang="en-US" sz="954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как живая летопись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культура Дона: речь, песни, предания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ранний опыт был прежде всего связан с домом, хутором и исторической эпохой.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казачья среда дали основу характера, а революционные события ускорили взросление и обострили взгляд на человека в истории.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факторов, перечисленных в плане презентации; условное распределение для учебной диаграммы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7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источники формирования личности Шолохова
</a:t>
            </a:r>
            <a:endParaRPr lang="en-US" sz="247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494" y="1710453"/>
            <a:ext cx="432000" cy="43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505" y="1734453"/>
            <a:ext cx="432000" cy="38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167" y="1753653"/>
            <a:ext cx="432000" cy="345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5830" y="1753653"/>
            <a:ext cx="432000" cy="345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Революционная эпоха и взросление в годы потрясений
</a:t>
            </a:r>
            <a:endParaRPr lang="en-US" sz="2473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Подростком Шолохов видел, как устоявшийся хуторской порядок быстро менялся. Повседневная жизнь теряла предсказуемость, а вместе с этим обострялось чувство хрупкости человеческого мира и ценности мирного труда.
</a:t>
            </a:r>
            <a:endParaRPr lang="en-US" sz="982" dirty="0"/>
          </a:p>
        </p:txBody>
      </p:sp>
      <p:sp>
        <p:nvSpPr>
          <p:cNvPr id="11" name="Text 2"/>
          <p:cNvSpPr txBox="1"/>
          <p:nvPr/>
        </p:nvSpPr>
        <p:spPr>
          <a:xfrm>
            <a:off x="521494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привычного уклада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7002506" y="26617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Революционные события стали для него не только впечатлением юности, но и школой понимания истории. Из этого опыта вырос интерес к человеку, оказавшемуся в центре переломной эпохи.
</a:t>
            </a:r>
            <a:endParaRPr lang="en-US" sz="1092" dirty="0"/>
          </a:p>
        </p:txBody>
      </p:sp>
      <p:sp>
        <p:nvSpPr>
          <p:cNvPr id="13" name="Text 4"/>
          <p:cNvSpPr txBox="1"/>
          <p:nvPr/>
        </p:nvSpPr>
        <p:spPr>
          <a:xfrm>
            <a:off x="7002505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память как опыт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842168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Военное насилие и разделение людей по сторонам конфликта открыли Шолохову трагическую цену исторических перемен. Он рано увидел, как война ломает судьбы и меняет отношения между близкими.
</a:t>
            </a:r>
            <a:endParaRPr lang="en-US" sz="982" dirty="0"/>
          </a:p>
        </p:txBody>
      </p:sp>
      <p:sp>
        <p:nvSpPr>
          <p:cNvPr id="15" name="Text 6"/>
          <p:cNvSpPr txBox="1"/>
          <p:nvPr/>
        </p:nvSpPr>
        <p:spPr>
          <a:xfrm>
            <a:off x="4842167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Гражданское противостояние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2681831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годы общественного кризиса особенно заметными становились конфликты между долгом, семейной верностью и личным решением. Позднее именно такие нравственные столкновения станут центральными в его прозе.
</a:t>
            </a:r>
            <a:endParaRPr lang="en-US" sz="982" dirty="0"/>
          </a:p>
        </p:txBody>
      </p:sp>
      <p:sp>
        <p:nvSpPr>
          <p:cNvPr id="17" name="Text 8"/>
          <p:cNvSpPr txBox="1"/>
          <p:nvPr/>
        </p:nvSpPr>
        <p:spPr>
          <a:xfrm>
            <a:off x="2681831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 и личный выбор
</a:t>
            </a:r>
            <a:endParaRPr lang="en-US" sz="1400" dirty="0"/>
          </a:p>
        </p:txBody>
      </p:sp>
      <p:sp>
        <p:nvSpPr>
          <p:cNvPr id="18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917883"/>
            <a:ext cx="4356600" cy="17874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детстве и юности М. А. Шолохова, обобщённые по школьному историко-литературному материалу.
</a:t>
            </a:r>
            <a:endParaRPr lang="en-US" sz="835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источники влияния и то, что они сформировали в будущей личности и писателе.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сильное влияние шло от семьи, школы, устной традиции и исторической среды; именно их сочетание дало Шолохову жизненный материал и язык будущей прозы.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 обстоятельства, повлиявшие на становление Шолохова
</a:t>
            </a:r>
            <a:endParaRPr lang="en-US" sz="226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1" y="1115547"/>
            <a:ext cx="7076100" cy="8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 детства видел, как различались достаток, обязанности и жизненные возможности зажиточных хозяев, бедняков, казаков, батраков и наёмных работников.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социальных групп особенно рано были заметны Шолохову на Дону.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теме социальных наблюдений в ранней биографии Шолохова; число отражает перечисленные в материале группы.
</a:t>
            </a:r>
            <a:endParaRPr lang="en-US" sz="955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юности Шолохов тянулся к русской классике и исторической прозе, где особенно важны судьба народа, война и нравственный выбор. Такие книги учили его видеть за событием человеческий характер.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о казачестве и народной жизни помогало сопоставлять личные впечатления с литературной формой. Так у будущего писателя складывалось понимание прозы как разговора о больших исторических конфликтах.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Юношеское чтение и литературные ориентиры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за пределы родного хутора познакомил Шолохова с более сложной социальной средой. Он увидел, как по-разному устроены город и деревня, и насколько это влияет на поведение людей.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самостоятельности подготовил переход к более широким темам и крупной эпической форме. Частная биография перестала быть пределом наблюдения и стала отправной точкой для осмысления истории.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условия жизни усилили его внимание к различию характеров, привычек и жизненных правил. Именно наблюдение за средой постепенно превращалось у него в художественный интерес.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самостоятельной жизни и расширение жизненного опыта
</a:t>
            </a:r>
            <a:endParaRPr lang="en-US" sz="226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жизненных впечатлений, из которых складывался художественный мир Шолохова.
</a:t>
            </a:r>
            <a:endParaRPr lang="en-US" sz="131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2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детских впечатлений к темам будущих произведений
</a:t>
            </a:r>
            <a:endParaRPr lang="en-US" sz="242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рано приучила его к труду, дисциплине и уважению к старшим. Эти нормы не были отвлечёнными правилами: они определяли повседневное поведение ребёнка и его отношение к людям.
</a:t>
            </a:r>
            <a:endParaRPr lang="en-US" sz="1373" dirty="0"/>
          </a:p>
        </p:txBody>
      </p:sp>
      <p:sp>
        <p:nvSpPr>
          <p:cNvPr id="9" name="Text 1"/>
          <p:cNvSpPr txBox="1"/>
          <p:nvPr/>
        </p:nvSpPr>
        <p:spPr>
          <a:xfrm>
            <a:off x="4884421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речь давала живые интонации, пословицы и бытовые обороты. Позднее именно эта словесная память помогла Шолохову создавать убедительные диалоги и точные речевые характеристики.
</a:t>
            </a:r>
            <a:endParaRPr lang="en-US" sz="1348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семейном кругу сохранялись подробности быта, жесты и модели взаимоотношений. Из таких деталей складывалось чувство достоверности, необходимое для реалистической прозы.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84421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среда научила его видеть в частной жизни отражение больших нравственных вопросов. Поэтому в его книгах личное никогда не отделено от судьбы рода и времени.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семейная среда стала творческой опорой Шолохова
</a:t>
            </a:r>
            <a:endParaRPr lang="en-US" sz="226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105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05842" y="1500089"/>
            <a:ext cx="3287400" cy="10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произведениях узнаются Дон, хутор, казачий дом и повседневный труд. Эти образы не случайны: они выросли из личного опыта наблюдения за жизнью родной местности и людьми вокруг.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1005842" y="3078875"/>
            <a:ext cx="3287400" cy="10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менее важны военные и семейные конфликты, звучание народной речи и ощущение исторической нестабильности. Биография здесь превращается в художественное обобщение, а не в прямой автобиографический рассказ.
</a:t>
            </a:r>
            <a:endParaRPr lang="en-US" sz="1322" dirty="0"/>
          </a:p>
        </p:txBody>
      </p:sp>
      <p:sp>
        <p:nvSpPr>
          <p:cNvPr id="10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8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детские впечатления вошли в прозу Шолохова
</a:t>
            </a:r>
            <a:endParaRPr lang="en-US" sz="258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не точные измерения, а обоснованное соотношение факторов, описанных в биографии писателя.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фундамент его прозы связан с семьёй и хутором, а исторические события придали этому опыту драматизм и масштаб.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 материалам биографии М. А. Шолохова и описанию его ранней среды.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6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источников будущего творчества Шолохова
</a:t>
            </a:r>
            <a:endParaRPr lang="en-US" sz="236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Детство, из которого вырос писатель эпохи
</a:t>
            </a:r>
            <a:endParaRPr lang="en-US" sz="2609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годы Шолохова показали, как семейная память, донская среда, школа и исторические потрясения формируют писателя. Из личного опыта выросла проза, способная говорить о судьбе народа и времени.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2026-05-23T15:16:22Z</dcterms:created>
  <dcterms:modified xsi:type="dcterms:W3CDTF">2026-05-23T15:16:22Z</dcterms:modified>
</cp:coreProperties>
</file>