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 регуляция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гормональная системы держат организм в согласованном, устойчивом состоянии.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сохраняет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как органы не мешают друг другу, а работают как единый механизм. Координация помогает согласовать движения, дыхание, обмен веществ и реакцию на изменения внутренней среды.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темы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свою задачу: мышцы двигают, сердце перекачивает кровь, лёгкие обеспечивают газообмен. Смысл координации в том, чтобы их работа совпадала по времени и по результату.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управления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железы внутренней секреции посылают команды, которые меняют активность органов. Одни сигналы запускают движение сразу, другие постепенно перестраивают обмен веществ и работу тканей.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меняется, организм получает информацию о результате и подстраивает ответ. Такая обратная связь помогает не допускать слишком сильных отклонений от нормы.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 — это не полная неподвижность, а умение сохранять нужный баланс. Благодаря ему тело остаётся работоспособным при движении, отдыхе, еде, жаре и стрессе.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гомеостаз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уровень глюкозы, количество воды и кислорода должны оставаться в узких пределах. Это обеспечивает нормальную работу клеток и помогает органам получать достаточно ресурсов.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отклоняется от нормы, включаются защитные реакции. Организм не ждёт, пока нарушение станет опасным, а старается быстро вернуть нужное состояние.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сбоя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слишком низком или слишком высоком уровне веществ органы работают менее эффективно. Тогда обмен веществ, дыхание и кровообращение могут нарушаться.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нужен не ради «идеальной цифры», а ради стабильной жизни клеток. Именно поэтому организм постоянно проверяет и корректирует внутреннюю среду.
</a:t>
            </a:r>
            <a:endParaRPr lang="en-US" sz="22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диспетчера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00" y="3812041"/>
            <a:ext cx="8360400" cy="23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сигнал по нервным волокнам почти мгновенно. Она особенно важна там, где нужно срочно отдёрнуть руку, изменить движение или быстро среагировать на опасность.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683400" y="6487691"/>
            <a:ext cx="8360400" cy="23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настройка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использует гормоны, которые разносятся кровью. Их действие начинается медленнее, зато может дольше поддерживать нужный режим работы органов и тканей.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воспринимает раздражение, например прикосновение к горячему предмету. Он превращает внешнее воздействие в нервный сигнал, понятный для организма.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между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синапсе сигнал передаётся следующей клетке с помощью химических веществ. Так обеспечивается переход информации от одного нейрона к другому.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Сигнал передаётся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проходит по нейрону к центру обработки. Нервная клетка проводит информацию быстро и направленно, без смешивания с другими сигналами.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 на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достигает эффектора — мышцы или железы. Орган отвечает движением или выделением вещества, и реакция происходит очень быстро.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от раздражителя к быстрому защитному действию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движениями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способен быстро запускать простые и повторяющиеся действия. Это особенно важно для рефлексов, которые защищают тело ещё до осознанного решения.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сложными движениями: координирует ходьбу, письмо, ловкие действия руками и точность движений, когда нужно учесть ситуацию вокруг.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2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движение, тем важнее связь между отделами нервной системы. Благодаря ей человек может исправить ошибку, остановиться или изменить направление почти сразу.
</a:t>
            </a:r>
            <a:endParaRPr lang="en-US" sz="27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нервная система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часть активирует организм перед нагрузкой или опасностью: учащает пульс, усиливает приток крови к мышцам и помогает быстрее использовать запасы энергии.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часть возвращает организм к спокойному режиму: замедляет сердцебиение, поддерживает пищеварение и помогает восстанавливать силы после нагрузки.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работают не по отдельности, а как единая система. Их согласованность позволяет быстро переключаться между активностью и восстановлением.
</a:t>
            </a:r>
            <a:endParaRPr lang="en-US" sz="23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регуляторные системы организма действуют вместе: одна отвечает за быстрые команды, другая — за длительную настройку.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регуляторные системы организма действуют вместе.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гормон находит цель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движется с кровью и достигает многих тканей, но реагируют только те клетки, у которых есть подходящий рецептор. Это делает действие точным и адресным.
</a:t>
            </a:r>
            <a:endParaRPr lang="en-US" sz="2736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можно сравнить с замком, а гормон — с ключом. Если форма не подходит, клетка не отвечает, даже когда гормон присутствует в организме.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и тот же гормон влияет лишь на определённые органы и процессы: он не запускает одинаковую реакцию у всех клеток сразу.
</a:t>
            </a:r>
            <a:endParaRPr lang="en-US" sz="2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гормонального контроля: рост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гормона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образуется в гипофизе и поступает в кровь. Он начинает влиять на ткани ещё в детстве, когда организм особенно активно растёт.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его действием усиливается рост костей и мышц, а также развитие других тканей. В подростковом возрасте этот процесс особенно заметен.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гормона мало, рост может замедляться; если слишком много, нарушаются пропорции и развитие. Поэтому его уровень должен быть строго дозирован.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помогает системе сравнивать текущий результат с нужным уровнем и включать коррекцию без участия сознания.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отклонение от нормы, тем заметнее ответ системы. Отрицательная обратная связь постепенно возвращает показатель к устойчивому уровню.
</a:t>
            </a:r>
            <a:endParaRPr lang="en-US" sz="23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в организме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условные значения для иллюстрации принципа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тела: что происходит при отклонении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терморегуляции при перегреве и охлаждении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сахара в крови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глюкагон действуют противоположно, поэтому вместе удерживают уровень глюкозы в безопасных пределах.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гормон убирает избыток глюкозы, другой помогает восполнить её недостаток. Так организм быстрее возвращается к норме.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человека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сердцебиение при нагрузке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физической нагрузке мозг получает сигнал о возросшей потребности мышц в кислороде. Он усиливает дыхательные движения, чтобы в лёгкие поступало больше воздуха.
</a:t>
            </a:r>
            <a:endParaRPr lang="en-US" sz="2496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начинает сокращаться чаще, и кровь быстрее доставляет кислород и питательные вещества к работающим мышцам. Одновременно ускоряется удаление углекислого газа.
</a:t>
            </a:r>
            <a:endParaRPr lang="en-US" sz="241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нервная система поддерживает новый режим, пока нагрузка продолжается. После окончания бега она постепенно возвращает дыхание и пульс к обычному уровню.
</a:t>
            </a:r>
            <a:endParaRPr lang="en-US" sz="2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Стресс-ответ: быстрый и длительный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быстрого нервного и более длительного гормонального ответа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998850" y="873925"/>
            <a:ext cx="16290300" cy="16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 системы действуют вместе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7819800" y="4653450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кровь поступают гормоны, которые усиливают и продлевают уже начавшийся ответ организма.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13542000" y="4549250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сердце, сосуды и обмен веществ удерживают новый режим, пока он действительно нужен.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4040550" y="6967575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сразу передают команду нужным органам, поэтому реакция начинается почти мгновенно.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1636900" y="3602575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замечает нагрузку, изменение температуры или другой важный сигнал и быстро оценивает, как должен измениться режим работы органов.
</a:t>
            </a:r>
            <a:endParaRPr lang="en-US" sz="22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регуляция нарушается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60688" y="3429413"/>
            <a:ext cx="4634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контроль глюкозы нарушается, уровень сахара в крови может длительно оставаться слишком высоким или слишком низким. Это мешает клеткам получать энергию и требует лечения.
</a:t>
            </a:r>
            <a:endParaRPr lang="en-US" sz="2740" dirty="0"/>
          </a:p>
        </p:txBody>
      </p:sp>
      <p:sp>
        <p:nvSpPr>
          <p:cNvPr id="10" name="Text 3"/>
          <p:cNvSpPr txBox="1"/>
          <p:nvPr/>
        </p:nvSpPr>
        <p:spPr>
          <a:xfrm>
            <a:off x="6719128" y="3429413"/>
            <a:ext cx="4634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нарушениях работы щитовидной железы меняется скорость обмена веществ, а самочувствие и работоспособность заметно ухудшаются. Это показывает, насколько важна точная регуляция.
</a:t>
            </a:r>
            <a:endParaRPr lang="en-US" sz="27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умеет удерживать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поддерживает порядок благодаря согласованной работе нервной и эндокринной систем. Одна быстро запускает реакцию, другая дольше удерживает нужный уровень. Так сохраняются гомеостаз и здоровье.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2026-07-25T19:15:59Z</dcterms:created>
  <dcterms:modified xsi:type="dcterms:W3CDTF">2026-07-25T19:15:59Z</dcterms:modified>
</cp:coreProperties>
</file>