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ресурсы Земли и природопользование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ресурсы Земли, не разрушая её?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ресурсы стали ключевой темой географии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потребления и экологических рисков делает природные ресурсы важнейшим вопросом XXI века. На уроках географии эта тема помогает понять связь между природой, хозяйством и устойчивым развитием стран.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классифицируют природные ресурсы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солнечную энергию, ветер и приливы. Их использование не уменьшает сам ресурс, но требует технологий, инфраструктуры и аккуратного размещения объектов.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рыбные запасы и плодородие почв способны восстанавливаться, если нагрузка не превышает естественные возможности экосистем. При чрезмерном использовании они быстро утрачивают качество.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руды металлов и многие виды минерального сырья образуются очень медленно. Их запасы ограничены, поэтому добыча требует особой экономии и замещения.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происхождению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делят на водные, земельные, лесные, минеральные, биологические и климатические. Такая классификация показывает, какие природные условия определяют специализацию территорий и 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энергопотребления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остаётся основой энергосистемы, поскольку оно уже встроено в промышленность, транспорт и инфраструктуру большинства стран.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нефти, угля и газа по-прежнему доминирует, поэтому снижение выбросов невозможно без ускоренного роста чистой энергетики.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мировой первичной энергетики: IEA, Statistical Review of World Energy, 2022–2023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дефицит при общем избытке воды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много, пресной мало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водных запасов Земли сосредоточена в океанах, поэтому для питья, орошения и промышленности пригодна лишь небольшая доля. Это делает пресную воду стратегическим ресурсом.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недоступность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пресной воды связана в ледниках и подземных горизонтах. Даже при богатстве водных запасов доступ к ним ограничен природными условиями и техническими затратами.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водного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дефицит ощущается в засушливых районах Ближнего Востока, Северной Африки и Центральной Азии, где спрос на воду часто превышает её природное поступление.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проблема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дефицит влияют рост населения, неэффективное орошение, загрязнение рек и чрезмерный забор подземных вод. В результате повышается стоимость воды и возрастает риск конфликтов за неё.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полезных ископаемых по регионам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основные виды сырья и почему это влияет на мировую торговлю и промышленность.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центры и промышленные районы нередко находятся в разных странах, поэтому международная торговля сырьём остаётся необходимой.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мировому размещению минеральных ресурсов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и плодородие почв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суша пригодна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используется лишь часть поверхности суши. Природные условия и рельеф резко ограничивают площади, где можно стабильно получать высокие урожаи.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ценные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Чернозёмы, каштановые и аллювиальные почвы отличаются высоким плодородием, но именно они чаще всего испытывают сильную распашку, уплотнение и истощение.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засоление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вода и нерациональное орошение разрушают структуру почвы. Засоление особенно опасно в засушливых районах, где испарение превышает поступление влаги.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и гумус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растительного покрова, перегрузка пастбищ и сокращение гумуса ведут к падению плодородия. Это напрямую снижает урожайность и повышает продовольственные риски.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 уплотняет почву и ухудшает её водно-воздушный режим. Поэтому сохранение земель требует щадящих агротехнологий и грамотного землепользования.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 динамика сокращения лесов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особенно уязвимы из-за расширения сельского хозяйства, добычи сырья и дорожного строительства.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регионах сокращение идёт быстрее, чем восстановление, поэтому защита лесов становится климатической и природоохранной задачей.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региональные тренды по данным FAO и Global Forest Watch, 2000–2020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ресурса от разведки до утилизации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жизненный цикл ресурса и точки экологических потерь.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Природопользование и его основные типы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основан на расширении добычи, распашки новых земель и вовлечении всё больших территорий в хозяйственный оборот. Такой подход быстро увеличивает нагрузку на природу.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природопользование невозможно без норм, лимитов изъятия ресурсов и оценки последствий для экосистем. Эти правила помогают соотнести хозяйственную выгоду и экологическую безопасность.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главный акцент делается на эффективности: более совершенных технологиях, экономии сырья и энергии, снижении потерь и уменьшении объёма отходов на каждом этапе производства.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земель, раздельный сбор и переработка материалов позволяют возвращать ресурсы в оборот. Это уменьшает давление на месторождения и снижает объём отходов.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человека и биоемкость планеты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формируется не только потреблением энергии: на неё влияют землепользование, водозабор и объём отходов.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спрос уже превышает природное восстановление, поэтому снижение нагрузки и экономия ресурсов становятся необходимым условием устойчивости.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Footprint Network, National Footprint and Biocapacity Accounts; IEA, World Energy Balance (последние доступные оценки)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как ответ на ресурсные риски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угля, нефти и газа на возобновляемые источники уменьшает выбросы углекислого газа и других загрязнителей, а значит помогает сдерживать изменение климата и улучшает качество воздуха в городах.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солнечная, ветровая и гидроэнергетика снижает зависимость стран от импорта топлива, колебаний цен и внешних поставок, что особенно важно для государств с ограниченными запасами сырья.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 стимулирует развитие накопителей энергии, умных сетей, электромобилей и более эффективного оборудования. Это создаёт новые отрасли экономики и повышает конкурентоспособность стран.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стоимости солнечных панелей и ветровых установок сделало такие проекты доступнее даже для государств с ограниченными бюджетами, если есть поддержка инфраструктуры и долгосрочная политика.
</a:t>
            </a:r>
            <a:endParaRPr lang="en-US" sz="11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стресс в разных регионах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дефицит воды наиболее заметен, почему он возникает и к чему приводит для хозяйства и населения.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стресс сильнее всего там, где природная засушливость сочетается с высоким спросом и неэффективным водопользованием.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AQUASTAT; UN-Water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добычи и переработки ресурсов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и шахтная добыча меняет рельеф, уничтожает почвенный покров и оставляет отвалы и хвостохранилища, которые требуют длительной и дорогостоящей рекультивации.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обогащении руд в поверхностные и подземные воды попадают взвеси, соли и тяжёлые металлы; особенно опасен кислотный дренаж из горных выработок.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Шахты, рудники, нефтепереработка, металлургия и химические предприятия становятся источниками пыли, токсичных веществ и парниковых газов, влияющих на здоровье людей и климат.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цена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 часто не отражается в рыночной стоимости полезных ископаемых, поэтому природные потери и расходы на восстановление перекладываются на общество и будущие поколения.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ущерба требует очистных сооружений, безопасного хранения отходов, мониторинга выбросов и строгих экологических норм на всех этапах добычи и переработки.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отходов и значение вторичного сырья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раздельного сбора, тем больше материалов возвращается в производство вместо отправки на полигон или сжигание.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отходов опережает переработку, поэтому вторичное сырьё становится ключом к экономии энергии, металлов и площади для полигонов.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What a Waste 2.0; Global E-waste Monitor 2024; OECD (обобщённые оценки)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рационального природопользования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управленческих и технологических шагов, снижающих ресурсные потери и экологическую нагрузку.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 сфере ресурсов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задают единые ориентиры для климатической политики, охраны морей и рационального использования природных ресурсов, чтобы страны действовали согласованно, а не перекладывали последствия на соседей.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трансграничных рек и озёр особенно важны договорённости о распределении стока, качестве воды и предотвращении загрязнения, поскольку односторонние действия быстро превращаются в источник напряжённости.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и Цели устойчивого развития ООН связывают ресурсную политику с долгосрочными задачами: сокращением выбросов, защитой экосистем и повышением устойчивости экономики.
</a:t>
            </a:r>
            <a:endParaRPr lang="en-US" sz="1257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кооперации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исследования, обмен технологиями и единые экологические стандарты снижают риск конфликтов, помогают экономить средства и делают использование ресурсов более прозрачным и предсказуемым.
</a:t>
            </a:r>
            <a:endParaRPr lang="en-US" sz="12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природопользования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Коста-Рика: лес как актив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сумела увеличить площадь лесов благодаря охраняемым территориям, экоплатежам и поддержке экотуризма. Вместо короткой выгоды от вырубки здесь сделали ставку на долгосрочную ценность живой природы. Лес стал частью экономики, а не её жертвой.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жизнь рядом с 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Нидерландах защита от наводнений строится на дамбах, каналах, насосных станциях и точном инженерном управлении водным режимом. Такой подход позволяет безопасно использовать территории, расположенные ниже уровня моря, и поддерживать высокую плотность хозяйственной деятельности.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экономят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орошение, современные системы очистки воды и восстановление деградированных земель показывают, что рациональное природопользование не означает отказ от развития. Напротив, оно помогает получать больше результата при меньшем расходе воды, энергии и сырья.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изменить школьник и местное сообщество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повседневные действия снижают ресурсные потери и делают школу и район более экологичными.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дают заметный суммарный эффект, если участвуют многие люди и действия становятся регулярными.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 экологического просвещения и муниципальных программ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 — выбор будущего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того, научимся ли мы сочетать потребности общества с бережным отношением к воде, почвам, лесам и энергии. Именно такой баланс определяет безопасность, развитие и качество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2026-06-03T06:54:06Z</dcterms:created>
  <dcterms:modified xsi:type="dcterms:W3CDTF">2026-06-03T06:54:06Z</dcterms:modified>
</cp:coreProperties>
</file>