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жизни: обзор ключевых тем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единица живых организмов, охватывающая ключевые биологические процессы.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развития клеточной теории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клетки зародилось с изобретения микроскопа в XVII веке. Современные открытия открыли новые горизонты в медицине и биотехнологиях, значительно расширяя представления о жизни и эволюции.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клеточной теории и её создатели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положения клеточной теории утверждают, что все живые организмы состоят из клеток как фундаментальных единиц жизни. Учёные Шлейден и Шванн заложили основы этой концепции в 1838–1839 годах.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Рудольф Вирхов дополнил теорию в 1855 году, доказав, что новые клетки возникaют только путём деления существующих, что стало краеугольным камнем клеточной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клетки в организме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обмен веществ, включая метаболизм и преобразование энергии, например, дыхание у животных и фотосинтез у растений.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синтезируют белки, нуклеиновые кислоты и другие необходимые биополимеры, обеспечивая рост и размножение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воспринимают внешние и внутренние сигналы и активно поддерживают постоянство внутренней среды — гомеостаз.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адаптации и наследственным изменениям обеспечивает эволюционное развитие живых организмов на клеточном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прокариот: особенности бактерий и архей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не имеют оформленного ядра, а их ДНК находится свободно в цитоплазме. Они не содержат мембранных органелл, что обуславливает простоту и компактность строения.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сложность эукариот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чётко выраженное ядро и развитую систему мембранных органелл, обуславливающую функциональное разнообразие. Это характерно для растений, животных, грибов и протистов.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прокариотических и эукариотических клеток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клеточной мембраны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слой и белки: основа мембраны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фосфолипидов с интегрированными белками и углеводами. Такая структура обеспечивает её избирательную проницаемость и взаимодействие с внешней средой.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мембраны в обмене веществ и защите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 транспорт ионных и молекулярных веществ, участвует в межклеточных сигналах и защищает содержимое клетки, поддерживая стабильность внутренней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среда для жизненных процессов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или гелеобразная цитоплазма заполняет пространство между мембраной и ядром, обеспечивая среду для органелл и биохимических реакций внутри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каркас и транспорт внутри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Разветвленная сеть микротрубочек и микрофиламентов формирует цитоскелет, поддерживающий форму клетки, и обеспечивает перемещение органелл и молекул.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цитоскелет — динамическая внутренняя среда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управляющий центр эукариотической клетки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 и генетический материал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 и содержит ДНК, упакованную в хроматин и хромосомы, которые обеспечивают хранение и передачу наследственной информации.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ядрышка в синтезе рибосом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ядрышке происходит синтез рибосомальной РНК и сборка рибосомных субъединиц, важных для последующего синтеза белков в цитоплазме.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клеточных процессов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регулирует деление, метаболизм и трансляцию генетической информации, обеспечивая координацию жизнедеятельности клетки и её адаптацию к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рибосом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двух субъединиц — большой и малой, работают как машинные комплексы, переводящие информацию с иРНК в полипептидные цепи, формируя белки.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прокариотических и эукариотических рибосом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прокариот рибосомы 70S, у эукариот — 80S. Они располагаются свободно или связаны с шероховатой эндоплазматической сетью, отражая активность белкового синтеза.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синтеза белка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митохондрии: энергия клетки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структура хлоропластов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пигмент хлорофилл и выполняют фотосинтез, преобразуя световую энергию в химическую у растений и некоторых протистов.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энергетическом обмене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основные генераторы ATP через клеточное дыхание, имеют собственную ДНК и присутствуют во всех эукариотических клетках, обеспечивая энергетические потребности.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 и синтез белков
</a:t>
            </a:r>
            <a:pPr algn="ctr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покрыта рибосомами, благодаря чему осуществляет синтез и переработку белков. Эти белки затем транспортируются в другие отделы клетки или выводятся наружу, обеспечивая важнейшие функции жизнедеятельности.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сеть: липиды и детоксикация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лишена рибосом и специализируется на синтезе липидов, углеводов, а также участвует в обезвреживании токсических веществ. Она служит каналом для внутреннего перемещения молекул, связывая ядро с другими органеллами.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эндоплазматической сети в клетке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аппарата Гольджи в клеточных процессах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Модификация и транспорт белков в аппарате Гольджи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состоит из стопок мембранных цистерн, где белки и другие макромолекулы проходят окончательную обработку. Здесь они сортируются, упаковываются в пузырьки и направляются к нужным органеллам или за пределы клетки.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лизосом и секретных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аппарате Гольджи формируются лизосомы — важные органоиды для внутриклеточного пищеварения, а также секретные вещества железистых клеток. Это обеспечивает эффективность обмена и взаимодействия клетки с окружающей средой.
</a:t>
            </a:r>
            <a:endParaRPr lang="en-US" sz="11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Гидролитические ферменты и расщепление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множество гидролитических ферментов, которые расщепляют повреждённые органоиды и чужеродные частицы. Такая переработка позволяет клетке очищаться и поддерживать внутреннее равновесие.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лизосом в аутофагии и иммунном ответе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участвуют в аутофагии — процессе самоочищения клетки, а также помогают в иммунных реакциях, уничтожая патогены и регулируя клеточный метаболизм для нормального функционирования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лизосом в поддержании клеточного гомеостаза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клеточного цикла и контрольные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контроль ключевых этапов клеточного цикла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этапы и значение в организме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начинается с профазы, когда формируются конденсированные хромосомы, далее в метафазе они выстраиваются по центру клетки. Анафаза обеспечивает разделение хромосом, а телофаза завершается образованием новых ядер.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митоза являются две клетки с идентичным набором ДНК. Этот процесс необходим для роста тканей, их регенерации и обеспечения постоянства генетической информации у многоклеточных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механизм и значение для наследственности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состоит из двух последовательных делений: редукционного (мейоз I) и эквационного (мейоз II). В результате образуются четыре гаплоидные клетки, что снижает количество хромосом вдвое.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достигается благодаря кроссинговеру и случайному распределению хромосом. Мейоз обеспечивает формирование половых клеток и способствует эволюционному приспособлению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437115"/>
            <a:ext cx="3887700" cy="20642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растений, животных, грибов и бактерий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и функциональные отличия клеток из разных царств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характеризуется уникальной организацией клеточной структуры, отражающей их экологические и физиологические особенности.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из современной биологической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прокариотической клетки бактерий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ядра и мембранных органоидов у бактерий
</a:t>
            </a:r>
            <a:pPr algn="ctr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оформленного ядра, их генетический материал представлен кольцевой ДНК, расположенной в нуклеоиде. Органоиды ограничены отсутствием мембран, что отличает их от эукариотических клеток.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на примере Escherichia coli
</a:t>
            </a:r>
            <a:pPr algn="ctr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бактерий выполнена из муреина, обеспечивая жесткость и защиту. Плазматическая мембрана регулирует транспорт веществ, а рибосомы 70S участвуют в синтезе белков. Escherichia coli служит моделью для молекулярных исследований.
</a:t>
            </a:r>
            <a:endParaRPr lang="en-US" sz="11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техники исследования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детальной визуализации клеток применяют световую микроскопию с разрешением до 200 нм и электронную микроскопию, позволяющую увидеть структуру менее одного нанометра. Конфокальная микроскопия позволяет исследовать живые клетки в трёх измерениях.
</a:t>
            </a:r>
            <a:endParaRPr lang="en-US" sz="10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разделения и культивирования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Центрифугирование помогает разделять органеллы по массе для углублённого анализа. Культивирование клеток in vitro открыло новые возможности для изучения процессов и развития биотехнологий и генной терапии.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клеток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фундамент науки и перспективы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объединила понимание жизни и дала ключ к разработке инновационных медицинских и биотехнологических решений. В будущем клетки станут основой регенеративной медицины, искусственных органов и новых методов лечения.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2026-05-10T09:04:01Z</dcterms:created>
  <dcterms:modified xsi:type="dcterms:W3CDTF">2026-05-10T09:04:01Z</dcterms:modified>
</cp:coreProperties>
</file>