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какой Земле мы живём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дом: воздух, вода и жизнь. Узнаем строение, движение, воды, зоны и правила бережного отношения.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подходит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расположена на удобном расстоянии от Солнца: температура умеренная. Есть жидкая вода, атмосфера с кислородом и защита от опасного излучения. Возраст Земли — около 4,54 млрд лет, а воды примерно 71% поверхности.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Солнечной системе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третья планета от Солнца, находится между Венерой и Марсом. Она движется по собственной орбите, удерживаемой силой притяжения Солнца, поэтому расстояние до него сравнительно постоянно.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оборот Земли вокруг Солнца длится 365 суток и 6 часов. Поэтому раз в четыре года добавляют сутки — наступает високосный год.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от Земли до Солнца составляет около 150 млн км. Это помогает получать нужное количество тепла для климата и существования воды в жидком виде.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шар, но с особенностями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напоминает шар, однако она немного сплюснута у полюсов и чуть шире у экватора. Такое отличие связано с вращением планеты вокруг оси.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диаметр больше полярного примерно на 43 км, а радиус Земли около 6371 км. Глобус и снимки из космоса наглядно показывают шарообразную форму планеты.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существует не только в морях и океанах: она есть в реках, озёрах, ледниках и даже в виде водяного пара.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воды помогает регулировать температуру на планете и поддерживает жизнь, тогда как суша даёт место для материков и природных ландшафтов.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суша на поверхности Земли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долей воды и суши по материалам школьного курса (округлённые значения: 71% и 29%).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Земли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 трёх основных слоёв: земной коры, мантии и ядра. Кора — тонкая твёрдая оболочка, на которой находятся материки и живут люди.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расположена глубже и состоит из очень горячих пород. Из-за высокой температуры породы способны медленно перемещаться, что влияет на процессы внутри Земли.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находится в центре планеты и богато железом и никелем. Внешняя часть ядра жидкая, а внутренняя — твёрдая, поэтому Земля ведёт себя как сложный «мотор».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движения Земли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вращение и обращение меняют освещённость, температуру и погоду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Дышащая атмосфера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Земли примерно 78% азота и около 21% кислорода. Благодаря этому живые организмы получают вещества для дыхания и обмена веществ.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опасного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задерживает часть вредного излучения и помогает сгорать многим мелким метеоритам. Так поверхность получает меньше опасных «гостей» из космоса.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удерживает тепло и уменьшает резкие перепады температур. Поэтому климат на планете обычно более устойчивый, чем мог бы быть без атмосферы.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осадки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образуются облака, движется ветер, возникают осадки. Вода возвращается на Землю дождём и снегом, поддерживая реки, озёра и почвы.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испаряется с поверхности, поднимается в воздух, а затем снова выпадает на Землю дождём, снегом или росой.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связывает сушу и океаны, поэтому растения и животные получают влагу в разных природных условиях.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9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процесса по материалам школьной географии (универсальная модель круговорота воды).
</a:t>
            </a:r>
            <a:endParaRPr lang="en-US" sz="11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и 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включает Тихий, Атлантический, Индийский, Южный и Северный Ледовитый. Большая часть воды в нём солёная, а пресной воды значительно меньше, и она распределена неравномерно.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питья людям особенно важны источники пресной воды: реки, озёра, подземные воды и ледники. Поэтому защита водоёмов и разумное использование ресурсов напрямую влияют на жизнь людей.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2244" y="895200"/>
            <a:ext cx="8029414" cy="834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различаются размерами, климатом и природными особенностями. Сравните шесть крупнейших частей суши и отметьте, какие природные условия характерны для каждой из них.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материков показывает: условия жизни сильнее всего зависят от климата и природных ландшафтов, поэтому на Земле встречаются очень разные экосистемы.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6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карты и справочные материалы по географии; точные площади могут отличаться по версиям атласов.
</a:t>
            </a:r>
            <a:endParaRPr lang="en-US" sz="1165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времена года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формируется тем, сколько солнечного тепла получает местность, как часто приносят влагу дожди и как меняют картину ветры. Эти факторы вместе определяют средние температуры и типичные осадки.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особенно выражены четыре времени года: весна, лето, осень и зима. Длина дня меняется в течение года, поэтому меняются условия для растений и животных.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выделяют жаркие, умеренные и холодные пояса освещённости. Они различаются высотой Солнца над горизонтом и длительностью дня, поэтому в разных широтах климат заметно отличается.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времена года выражены слабее: Солнце почти не меняет «высоту» так сильно, как в средних широтах. Поэтому сезонные различия там менее заметны, чем в России.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тепла и влаги получает территория, тем беднее растительность и тем проще условия для выживания: в тундре и арктике сезонный рост растений очень короткий.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природные зоны выстраиваются по «градиенту» тепла и влаги: влажные области дают сложные лесные сообщества, а холодные и сухие — приспособленные виды.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7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географии: природные зоны связаны с климатическими поясами (тепло и увлажнение), количественные значения условны для сравнения.
</a:t>
            </a:r>
            <a:endParaRPr lang="en-US" sz="8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773" y="2526013"/>
            <a:ext cx="422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есть жизнь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живым организмам для обмена веществ, растворения веществ и переноса тепла. Она помогает поддерживать подходящую среду обитания — от океанов до почвы.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обеспечивает дыхание и газообмен. Кислород используется при дыхании, а воздушные потоки переносят тепло и влагу, поддерживая жизнь на суше и в воде.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температура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Солнца необходим растениям для роста. Подходящая температура позволяет воде оставаться жидкой на поверхности в нужных районах, что важно для многих видов.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среде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умеют выживать в разных условиях. Кактусы запасают воду, белые медведи сохраняют тепло густым мехом, рыбы дышат жабрами в воде.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состоит из литосферных плит — больших «кусков» каменной оболочки. Они медленно движутся, иногда расходятся, иногда сталкиваются и поддвигаются друг под друга.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плит чаще образуются горы, разломы, вулканы и происходят землетрясения. Поэтому рельеф Земли не «застывает»: поверхность постепенно меняется на протяжении миллионов лет.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и рельеф Земли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Магнитосфера образует вокруг Земли область, где заряженные частицы отклоняются от траектории. Благодаря этому атмосфера сохраняется лучше, а риск для жизни уменьшается.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магнитное поле влияет не только на приборы вроде компаса, но и на природные явления: полярные сияния связаны с движением частиц вдоль силовых линий.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Земли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6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учебные материалы по геомагнетизму (концептуальная схема); точные значения на графике условны.
</a:t>
            </a:r>
            <a:endParaRPr lang="en-US" sz="12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Землю из космоса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 первых спутников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Запуски спутников дали возможность регулярно видеть Землю целиком и отслеживать погоду. Позже орбитальные снимки стали важным источником данных об океанах и атмосфере.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изменений на суше и в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изображения показывают, как меняются города, дороги, поля и леса. Такие данные помогают оценивать природные опасности и планировать работу по охране среды.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 измерения за погодой и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спутники фиксируют температуру океанов, движение льда и образование облаков. Это помогает предупреждать о штормовых явлениях и следить за состоянием природных зон.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природу Земли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влияния человеческой деятельности на воздух, воду, почвы и экосистемы.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ухудшает качество атмосферы и влияет на здоровье людей и животных. С дымом и выхлопами в воздух попадают вредные вещества, которые также оседают на почву и воду.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проблемы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загрязняет океаны и может попадать в пищевые цепочки. Из-за разложения отходов нарушаются экосистемы, гибнут морские организмы и ухудшается состояние побережий.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лесов и таяние ледников меняют климат и места обитания. Ещё одна серьёзная проблема — нехватка чистой пресной воды, особенно там, где её источники сокращаются.
</a:t>
            </a:r>
            <a:endParaRPr lang="en-US" sz="27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Земля нужна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единственная известная планета, где есть жизнь, потому что сочетаются вода, воздух, суша и подходящие условия. Изменения воды, воздуха и климата отражаются на жизни. Будущее зависит от бережного отношения к ресурсам, животным, растениям и чистоте планеты.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2026-05-12T23:17:56Z</dcterms:created>
  <dcterms:modified xsi:type="dcterms:W3CDTF">2026-05-12T23:17:56Z</dcterms:modified>
</cp:coreProperties>
</file>