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 XVI — начале 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 южной границе Руси возникла особая казачья вольница.
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лежал между Русским государством, Диким полем и владениями Крымского ханства. Постоянная угроза набегов, широкие степи и удобные речные пути привлекали сюда людей, ищущих защиту, свободу и новое место для 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Дон стал казачьим краем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становился донским казаком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 уходили беглые крестьяне и люди, спасавшиеся от зависимости. Здесь они надеялись начать жизнь заново, опираясь не на господина, а на собственную силу и поддержку товарищей.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Беглецы и переселенцы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казакам примыкали разорившиеся служилые люди и выходцы из пограничных городков. Их привлекали военное дело, привычка к оружию и возможность сохранить достоинство в трудной обстановке.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казачьей среде ценили товарищество и взаимовыручку. Без согласия общины было трудно выжить в степи, поэтому важные решения принимали вместе, а за безопасность отвечали сообща.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Общинный порядок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 сопровождалась строгими неписаными правилами. Каждый должен был быть готов к походу, охране поселения и подчинению общему решению, если речь шла о судьбе всей общины.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ответственность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и уклад жизни на Дону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ставили там, где было удобно наблюдать за округой и быстро уходить в степь или на реку. Особенно ценились берега, протоки и переправы.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воды и переправ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жили в зимовниках, хуторах и небольших городках. Такие места помогали пережить холод, хранить запасы и быстро собираться при тревоге.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жильё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обороны ставили частоколы, выставляли дозоры и зажигали сигнальные костры. Сторожевые посты заранее предупреждали о появлении опасности.
</a:t>
            </a:r>
            <a:endParaRPr lang="en-US" sz="1280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набегов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жильём держали лодки, хозяйственные постройки и места для хранения снаряжения. Изображение помогает увидеть, как тесно в жизни казаков были связаны дом, река и оборона.
</a:t>
            </a:r>
            <a:endParaRPr lang="en-US" sz="1199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на берегу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походов, казаки добывали пищу и нужные вещи в самом крае. Особенно важны были река, степь и конский табун.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оставалось главным, но хозяйственные занятия обеспечивали жизнь общины и её выносливость в степи.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теме, составлено на основе описания занятий донских казаков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донских казаков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 оружие казаков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Конное войско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силы донцов была конница. Лошади позволяли быстро проходить большие расстояния, внезапно появляться у врага и так же быстро уходить после удара.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снаряжение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 должен был владеть саблей, копьём, луком и пищалью. Лёгкий щит помогал защититься в бою, когда столкновение происходило на близком расстоянии.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степной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донцов опиралась не только на оружие, но и на умение действовать малым отрядом. Они хорошо знали степь, умели скрываться и выбирали удобный момент для удара.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по реке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речных походах использовали лёгкие лодки-чайки. Они были удобны для скрытного движения, быстрого высадки отряда и внезапного нападения на берега и переправы.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казачьего похода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вылазки донских казаков в степи или по реке.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 и народы по-разному влияли на жизнь донцов: одни были союзниками, другие — постоянными противниками.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находился в зоне постоянных переговоров, конфликтов и временных союзов.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и соседние силы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 теме донского казачества
</a:t>
            </a:r>
            <a:endParaRPr lang="en-US" sz="12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и Московское государство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видела в донцах и защитников границы, и источник тревоги. Самостоятельные походы казаков могли помогать борьбе с врагами, но часто создавали новые проблемы.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Двойственное отношение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удержать казаков на своей стороне, государство отправляло им хлеб, порох, оружие и подарки. Такая поддержка была важной для жизни в степи и для военных действий.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помощь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донцов ожидали прекращения набегов на соседние земли и участия в борьбе против татарских отрядов. Связь укрепляли грамотами, посольствами и совместными походами.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союза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348" y="1203150"/>
            <a:ext cx="1727746" cy="165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31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вела к людям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Дону можно было быстро добраться до разных участков пограничья, а также выйти к Азову и другим важным местам. Река связывала поселения между собой и помогала казакам держать связь в опасном крае.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для торговли и походов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воде перевозили людей, припасы и добычу. Лёгкие суда могли двигаться скрытно, поэтому Дон был удобен не только для хозяйства, но и для внезапных военных вылазок.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кормила и защищала
</a:t>
            </a:r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давал рыбу, удобные переправы и место для поселений. Он одновременно помогал выживать, служил естественной дорогой и становился частью обороны казачьего края.
</a:t>
            </a:r>
            <a:endParaRPr lang="en-US" sz="12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 дорога и опора казачьей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75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6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675" y="1248003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 и выборная власть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как общее собрание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собирал взрослых казаков и служил главным органом решения общих дел. Здесь обсуждали походы, порядок в поселении, споры между людьми и меры безопасности на границе.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атамана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Атамана не назначали сверху, а выбирали сами казаки. Он руководил отрядом и следил за порядком, но его власть держалась на доверии, авторитете и готовности подчиняться общему решению.
</a:t>
            </a:r>
            <a:endParaRPr lang="en-US" sz="1584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круга считались обязательными для всех, поэтому свобода сочеталась с дисциплиной. Каждый казак отвечал не только за себя, но и за товарищей, добычу и соблюдение установленных правил.
</a:t>
            </a:r>
            <a:endParaRPr lang="en-US" sz="15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казачества шёл постепенно, но особенно заметно в годы войн и усиления давления на крестьян и служилых людей. Пограничье давало шанс начать заново.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были связаны не только с добычей, но и с бегством от несвободы и поиском защиты на окраине государства.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исторической литературы по истории донского казачества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казаков увеличивалась
</a:t>
            </a:r>
            <a:endParaRPr lang="en-US" sz="29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набеги и их последствия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в походе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приносили казакам оружие, скот, припасы и пленных. Это укрепляло их хозяйство и делало походы важной частью жизни, особенно в условиях постоянной нехватки ресурсов.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действия быстро распространяли славу донцов по пограничью. Их считали смелыми и опасными противниками, способными появиться внезапно и так же быстро исчезнуть.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Ответная месть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удачный набег мог вызвать карательный поход противников. Поэтому успех и риск всегда шли рядом, а граница оставалась местом постоянного напряжения и новых столкновений.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разгорается пограничный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событий на южной границе Руси в XVI — начале XVII века.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культура донских казаков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казака конь был не только средством передвижения, но и частью повседневной жизни. Оружие держали в готовности постоянно, потому что опасность могла появиться внезапно.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и оружие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пища и хозяйство были рассчитаны на условия степи и долгие переходы. Запасы на зиму, умение чинить снаряжение и заботиться о лошади ценились не меньше, чем удаль.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жизнь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предания и рассказы передавали опыт от старших к младшим. Так сохранялись воспоминания о первых казаках, их подвигах, потерях и трудной жизни на Дону.
</a:t>
            </a:r>
            <a:endParaRPr lang="en-US" sz="1366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походах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казачьей среде особенно важны были взаимовыручка и верность товарищам. Без поддержки общины было трудно выжить, поэтому личная храбрость сочеталась с уважением к общему делу.
</a:t>
            </a:r>
            <a:endParaRPr lang="en-US" sz="1388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Дону появлялись более постоянные поселения, именно женщины помогали сделать жизнь устойчивой. Они следили за домом, готовили еду, хранили припасы и поддерживали порядок во дворе. Без этой ежедневной работы семья не смогла бы долго жить в тревожной степи.
</a:t>
            </a:r>
            <a:endParaRPr lang="en-US" sz="126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пища,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занимались тем, что защищало дом от зимы и нехватки. Они шили и чинили одежду, сушили продукты, берегли зерно и готовили всё необходимое для долгих месяцев. На их труде держалась повседневная устойчивость казачьего поселения.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среди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двор был не просто местом жизни, а опорой для всей общины. Пока мужчины могли находиться в походе или на дозоре, женщины сохраняли хозяйство, детей и имущество. Так станица оставалась живой даже в трудные времена.
</a:t>
            </a:r>
            <a:endParaRPr lang="en-US" sz="127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жила казачья семья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показывает, чем донцы отличались от большинства населения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объединяло свободу, службу и общинный порядок; именно это делало его особой исторической общностью.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донского казачества
</a:t>
            </a:r>
            <a:endParaRPr lang="en-US" sz="2757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 событиях начала XVII века
</a:t>
            </a:r>
            <a:endParaRPr lang="en-US" sz="2953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Смуты донские казаки оказались втянуты в общую борьбу за власть. Они действовали самостоятельно и часто поддерживали тех, кто обещал им выгоду или свободу действий.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отряды были заметны именно на южных рубежах государства. Здесь казаки могли быстро собираться, совершать походы и влиять на обстановку в степной зоне.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Руси донцы были и помощниками, и источником беспокойства. Они усиливали оборону, но их самостоятельность делала пограничье менее предсказуемым в годы кризиса.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вместе создавали особый уклад, в котором повседневная жизнь была тесно связана с войной, рекой и решением общих дел.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донцов выделяли свобода и военная готовность; именно они делали казачество заметной силой южного пограничья.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исторической литературы по теме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отличало донских казаков от остального населения
</a:t>
            </a:r>
            <a:endParaRPr lang="en-US" sz="23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донских казаков важна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показало, как на границе рождается особый мир: свободный, военный и общинный. Его опыт помогал защищать Русь, а самих казаков делал заметной силой южных земель.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2026-06-01T06:44:55Z</dcterms:created>
  <dcterms:modified xsi:type="dcterms:W3CDTF">2026-06-01T06:44:55Z</dcterms:modified>
</cp:coreProperties>
</file>