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1. Сравниваем предметы и числа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больше, меньше и поровну.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вокруг нас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сравниваем каждый день: в магазине, дома, в классе и на прогулке. Сравнение помогает выбрать нужное, проверить счёт и не перепутать яблоки, карандаши и башни из кубиков.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количеству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одной группе предметов больше, то и количество больше. Чтобы не ошибиться, предметы удобно пересчитывать по одному: один, два, три, четыре.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меньше, то и количество меньше. Для сравнения подходят фишки, кубики, конфеты и мячики — с ними легко разложить всё по парам и заметить разницу.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обеих группах одинаковое число предметов, говорят: поровну. Тогда счёт показывает одинаковый результат, и можно спокойно сказать, что группы равны.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знаки сравнения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«меньше»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&lt; показывает, что слева число меньше. Его раскрытая сторона будто широко открыта, а острие смотрит на меньшее число. Он напоминает маленький клювик, который выбирает числу поменьше.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«больше»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&gt; говорит, что слева число больше. У него тоже есть раскрытая сторона и острие, но он поворачивается к меньшему числу. Кажется, будто он улыбается большому числу и тянется к нему.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«равно»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= нужен, когда числа или группы одинаковые. У него две ровные черточки, как две одинаковые дорожки рядом. Он спокойно сообщает: здесь никто не больше и не меньше, всё поровну.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числа по порядку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оба числа и внимательно смотрим на них без спешки. Это помогает не перепутать, где больше, а где меньше.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выбираем нужный знак и проверяем запись целиком. Например: 5 больше 3, а 4 = 4.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вспоминаем числовой ряд. Число, которое стоит дальше, обычно больше, а то, что раньше, —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числа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выбрать правильный знак сравнения и проверить запись.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длине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и ленты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длину, предметы кладут рядом и выравнивают по одному краю. Тогда сразу видно, кто длиннее, а кто короче, даже если они очень похожи.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выступ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предмет выступает дальше, значит он длиннее. Важно смотреть именно на длину, а не на цвет, узор или форму — они тут только отвлекают.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подходят карандаши, полоски бумаги, шнурки и ленты. На таких предметах легко заметить разницу, потому что край хорошо виден.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учитываем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рисунок и даже красивый бантик не помогают узнать длину. Сравнение становится точным только тогда, когда выбран один признак и он соблюдён у всех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предметов для сравнения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удобно положить рядом и совместить по началу. Тогда сразу заметно, какая из них длиннее. Смотреть легко, потому что лишние детали не мешают.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карандаша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карандашей тоже важно сравнивать только длину. Если один карандаш выступает дальше, он длиннее, даже если он ярче или толще другого.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сравнивать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больше мы говорим, когда предметов или число крупнее. Оно помогает назвать результат сравнения быстро и понятно, без длинных объяснений.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меньше означает, что предметов или число меньше. Это слово особенно удобно, когда нужно выбрать, чего не хватает или что стоит раньше в ряду.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поровну используют, когда две группы одинаковые. Оно дружит со знаком = и показывает, что сравнение закончилось без победителя — ничья по-честному.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две группы предметов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сравнение по парам помогает понять, где предметов больше, меньше или поровну.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высоте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удобно замечать у башен, деревьев, игрушек и людей: один предмет тянется выше, другой остаётся ниже, и это видно почти сразу.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получилось точным, все предметы ставят на одну ровную линию. Тогда легко понять, кто выше, а кто ниже, без лишних догадок.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показывает размер по вертикали. Она не говорит, сколько предметов лежит рядом, поэтому сравнивать нужно только по одному признаку за раз.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стоят неровно, ответ может обмануть. Когда основание общее, сравнение становится честным, как будто предметы встали на линейку.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высокий и низкий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Башня, которая сразу выделяется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башня из кубиков заметно поднимается выше остальных предметов. Рядом с ней маленькая игрушка кажется совсем низкой, почти карманного роста. Такое сравнение помогает детям быстро увидеть разницу без длинных объяснений.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ребёнок на одной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дерево, ребёнок и другие предметы стоят на одной линии, самый высокий сразу бросается в глаза. Низкий предмет выглядит коротким и аккуратным. Именно так удобно учиться сравнивать высоту в первом классе.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видно с первого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одного взгляда, чтобы понять, кто выше, а кто ниже. Предметы рядом, ничего не мешает, и глаз легко находит разницу. Такой простой пример делает сравнение понятным и даже немного весёлым.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предметы по массе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два предмета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подходят книга и яблоко, мяч и ранец или коробка с игрушками. Сначала нужно просто рассмотреть предметы, чтобы выбрать, что именно будет сравниваться.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ищут, что тяжелее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предмет имеет большую массу, а лёгкий — меньшую. Даже похожие по виду предметы иногда сильно отличаются по массе, поэтому важно не полагаться только на внешний вид.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называют результат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массы одинаковые, говорят, что предметы равны по массе. Такой вывод помогает не путать тяжёлое и большое: размер и масса — это не одно и то же.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сравнения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шаг за шагом, чтобы не смешивать признаки и получать верный результат сравнения.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сравнении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сравнивать сразу по двум признакам. Если смотреть и на длину, и на цвет, можно запутаться и получить совсем неясный ответ.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перепутать знаки &lt; и &gt;. Чтобы не ошибиться, полезно помнить: раскрытая сторона знака смотрит на большее число.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считать невнимательно и пропускать предметы. Тогда группы кажутся разными, хотя на самом деле они могут быть одинаковыми.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стоят ровно, а сравнение идёт спокойно и по шагам, ошибок становится гораздо меньше. Это очень помогает маленьким математикам.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задания на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особенно интересно, когда на картинках знакомые герои: лиса и заяц, яблоки и груши, длинная и короткая лента. Детям легче назвать признак и сразу увидеть различие.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напоминают маленькую игру-наблюдение. Короткие, яркие изображения помогают быстро сравнить предметы, не перегружая внимание, и делают урок понятным и живым.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числа от 0 до 10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сравнивать соседние числа: 3 меньше 4, 8 больше 7. Такие пары помогают быстрее ориентироваться в числовом ряду и не теряться в счёте.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меньше любого положительного числа. Эти простые сравнения нужны для задач, записи примеров и проверки ответа, чтобы цифры вели себя как послушные ученики.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десяти удобно замечать, какое число стоит раньше, а какое позже. Число, которое идёт дальше по ряду, больше, а предыдущее — меньше.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правильный знак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знак сравнения, если смотреть на первое и второе число по порядку и читать запись вслух.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сравнение помогает каждый день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более длинную ленту, найти нужное количество покупок и понять, чего больше. Так выбор становится быстрым и аккуратным, без лишних сомнений.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 удобно сравнивать фишки, башни из кубиков и разные карточки. Кто внимательнее смотрит, тот быстрее замечает, где предметов больше, а где меньше.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дети сравнивают числа, предметы и величины. Это помогает проверять ответы, замечать различия и спокойно выполнять задания, не путая один признак с другим.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сравнение тоже нужно каждый день: выбрать высокий стакан, короткую ленту или тяжёлую коробку. Такие решения делают обычные дела понятными и чуть-чуть похожими на маленькую миссию.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сравнивать стало проще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сравнивать предметы и числа по количеству, длине, высоте и массе. Теперь слова больше, меньше и поровну, а знаки &lt;, &gt;, = стали настоящими помощниками.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2026-05-20T12:57:55Z</dcterms:created>
  <dcterms:modified xsi:type="dcterms:W3CDTF">2026-05-20T12:57:55Z</dcterms:modified>
</cp:coreProperties>
</file>