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конца XIX — начала XX века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художественный язык эпохи кризиса и поисков смысла.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веков: время перемен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 принесли войны, урбанизацию, научные открытия и ломку привычных представлений о человеке. На этом фоне в культуре особенно остро звучали вопросы о свободе, личности и будущем искусства.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уже не передавал сложность внутреннего опыта: писатели стремились показать не только поступки, но и тревогу, память, сон, распад привычной картины мира и скрытые движения сознания.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вышли символ, ассоциация, музыкальность речи и многозначный образ. Текст становился менее прямолинейным, а смысл — более открытым для читателя и его интерпретации.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опирался на индивидуальное авторское видение, усложнял композицию и разрушал привычную сюжетность. Так литература искала форму, способную выразить внутреннюю противоречивость эпохи.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модернизм стал новым художественным языком
</a:t>
            </a:r>
            <a:endParaRPr lang="en-US" sz="2637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как пространство недосказанности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41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Модернистское произведение не стремится давать готовый ответ. Оно оставляет паузы, намеки и открытый финал, чтобы читатель сам достраивал смысл и ощущал напряжение между сказанным и скрытым.
</a:t>
            </a:r>
            <a:endParaRPr lang="en-US" sz="1004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ритм литературной речи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уделяли особое внимание звучанию фразы, повтору, интонации и внутреннему монологу. Из-за этого текст часто воспринимается как более музыкальный, чем в классической традиции, и визуально напоминает поток сознания.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эпохи в журнале, афише и рукописи
</a:t>
            </a:r>
            <a:pPr algn="l" indent="0" marL="0">
              <a:lnSpc>
                <a:spcPct val="90000"/>
              </a:lnSpc>
              <a:buNone/>
            </a:pPr>
            <a:r>
              <a:rPr lang="en-US" sz="41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Серебряного века рождалась не только в книгах, но и в оформлении журналов, в афишах спектаклей, в графике и авторских рукописях. Визуальная среда сама становилась частью художественного эксперимента.
</a:t>
            </a:r>
            <a:endParaRPr lang="en-US" sz="99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 традицией и обновление формы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течения по-разному отвечали на кризис традиционной литературы и искали собственный способ обновления формы.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развивался как система самостоятельных художественных стратегий, а не как единый стиль.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модернизма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художественных направлений модернизма на основе материалов темы презентации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смысл за пределами видимого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исходили из идеи двойственности мира: внешняя реальность лишь намекает на скрытую духовную или мистическую сущность, которую нельзя передать прямым описанием.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художественным средством становится символ, позволяющий соединить конкретный образ с более глубоким смыслом. Поэтому в стихах часто возникают тайна, сон, смерть, вечность и ожидание откровения.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символистской поэтики важны музыкальность, ритм и особая интонация. Смысл не сообщается открыто, а как бы звучит через намек, повтор и многозначную образность.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символизм связан с Александром Блоком, Валерием Брюсовым, Андреем Белым, Константином Бальмонтом и Дмитрием Мережковским, определившими лицо эпохи.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3848" y="1716712"/>
            <a:ext cx="341325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Мгновенное впечатление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стремится уловить не событие целиком, а его краткий отпечаток в сознании героя: случайный взгляд, настроение, колебание чувства.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света и цвета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получают зрительные детали, смена оттенков, тени и световые эффекты. Именно они передают изменчивость восприятия и хрупкость момента.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Тонкость ощущения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на полутенях, тихих наблюдениях и едва заметных психологических сдвигах. Впечатление становится важнее фабулы и внешнего действия.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Субъективная перспектива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мир через личное чувство, поэтому изображение сохраняет интимность и непосредственность. Читатель как будто присутствует внутри мгновения.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Импрессионизм: фиксация мгновения и впечатления
</a:t>
            </a:r>
            <a:endParaRPr lang="en-US" sz="25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 стремился не к точному изображению реальности, а к передаче предельного душевного напряжения. Поэтому образ часто деформируется, становится резким, тревожным и почти болезненно выразительным.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направления характерны гротеск, контраст, гиперболизация и ощущение катастрофы. В центре внимания — страх, отчуждение, одиночество личности и разрушение привычного порядка мира.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активно экспрессионизм развивался в немецкой и австрийской культуре. В литературе он стал языком времени, переживающего кризис, войну и обостренное чувство неустойчивости.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Экспрессионизм: напряжение внутреннего мира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 дробил форму и показывал предмет с разных сторон, а футуризм прославлял скорость, движение и языковой эксперимент.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истории модернизма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вектора модернистского эксперимента особенно резко разошлись в отношении к образу и слову.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4373" y="2043977"/>
            <a:ext cx="3708704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направлений модернизма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течения по-своему понимали образ, слово и художественную задачу.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тенденция одна: отказ от прямого подражания действительности, но способы обновления искусства у течений различны.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направлений модернизма по учебным материалам темы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2144917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9035" y="2133101"/>
            <a:ext cx="455100" cy="45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8217" y="2133101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5362" y="2166491"/>
            <a:ext cx="485400" cy="388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56100" y="2144917"/>
            <a:ext cx="485400" cy="4314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русского модернизма в Серебряном веке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видели за видимым миром скрытый духовный смысл и строили произведение как систему намеков, образов и созвучий, где важнее не событие, а его символическое значение.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73889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стремились вернуть слову точность и предметность. Их поэзия ценит ясный образ, внутреннюю собранность и конкретную деталь, противопоставляя их туманной многозначности символизма.
</a:t>
            </a:r>
            <a:endParaRPr lang="en-US" sz="1171" dirty="0"/>
          </a:p>
        </p:txBody>
      </p:sp>
      <p:sp>
        <p:nvSpPr>
          <p:cNvPr id="12" name="Text 4"/>
          <p:cNvSpPr txBox="1"/>
          <p:nvPr/>
        </p:nvSpPr>
        <p:spPr>
          <a:xfrm>
            <a:off x="393462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провозгласили разрыв со старой литературной нормой. Они смело экспериментировали со словом, ритмом и графикой текста, подчеркивая энергию современного города и технической эпохи.
</a:t>
            </a:r>
            <a:endParaRPr lang="en-US" sz="1171" dirty="0"/>
          </a:p>
        </p:txBody>
      </p:sp>
      <p:sp>
        <p:nvSpPr>
          <p:cNvPr id="13" name="Text 5"/>
          <p:cNvSpPr txBox="1"/>
          <p:nvPr/>
        </p:nvSpPr>
        <p:spPr>
          <a:xfrm>
            <a:off x="569536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как лаборатория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русского модернизма характерно ощущение искусства как творческой лаборатории. Поэты не просто описывали мир, а проверяли границы языка, формы и авторской свободы.
</a:t>
            </a:r>
            <a:endParaRPr lang="en-US" sz="1163" dirty="0"/>
          </a:p>
        </p:txBody>
      </p:sp>
      <p:sp>
        <p:nvSpPr>
          <p:cNvPr id="14" name="Text 6"/>
          <p:cNvSpPr txBox="1"/>
          <p:nvPr/>
        </p:nvSpPr>
        <p:spPr>
          <a:xfrm>
            <a:off x="7456107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имена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 периодом связаны Александр Блок, Андрей Белый, Анна Ахматова, Николай Гумилев, Владимир Маяковский и Велимир Хлебников — авторы, определившие лицо эпохи.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русского модернизма в Серебряном веке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в других видах искусства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художники отказывались от академической точности ради декоративности, условности и выразительного цвета; форма становилась самостоятельной ценностью, а не только способом копировать действительность.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ар-нуво и ранний функционализм опирались на новые материалы — стекло, сталь и бетон. Важными становились конструкция, линия фасада и сочетание полезности с эстетикой.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искусства рубежа веков характерны асимметрия, плавные изогнутые линии и стилизация природных мотивов. Эти черты объединяли разные страны, несмотря на различие национальных школ.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художественного обновления модернизма
</a:t>
            </a:r>
            <a:pPr algn="l" indent="0" marL="0">
              <a:lnSpc>
                <a:spcPct val="90000"/>
              </a:lnSpc>
              <a:buNone/>
            </a:pPr>
            <a:r>
              <a:rPr lang="en-US" sz="9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кризис традиционной эстетики привел к появлению новых направлений и более радикальных форм искусства.
</a:t>
            </a:r>
            <a:endParaRPr lang="en-US" sz="26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объединяли модернистов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Модернистская литература часто сосредоточена на одиночестве человека, его внутренней неустойчивости и ощущении разрыва с окружающим миром, особенно в городе.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получают время, память, сон и мгновение переживания. Эти мотивы помогают показать не внешнюю биографию, а движение сознания и скрытую жизнь души.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произведений характерно чувство конца эпохи, утраты опоры и духовной неопределенности. Герой ищет смысл там, где прежние ответы уже не работают.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течения модернизма расходились в поэтике, но сходились в главном: литература должна была говорить о сложности человека, а не о простой и завершенной картине мира.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объединения и журналы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отличался необычайной плотностью литературной жизни: возникали кружки, журналы и творческие объединения. Споры о поэзии и искусстве становились частью самой культуры.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Поэты, философы, художники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эпохи оказались авторы и мыслители, стремившиеся обновить язык искусства. Их поиски затронули поэзию, театр, критику и философию, создав атмосферу творческого напряжения.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 — 1910-е: время культурного подъема
</a:t>
            </a:r>
            <a:endParaRPr lang="en-US" sz="25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один «главный» центр, а сеть городов, где одновременно развивались литература, живопись, театр и архитектура.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формировался как международное явление: разные столицы вели параллельные поиски новых художественных языков.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модернистской культуры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теме презентации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 конца XIX — начала XX века поколебали представление о человеке как о полностью рациональном существе. Мир стал восприниматься как более сложный и нестабильный.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и психоанализ усилили интерес к бессознательному, скрытым мотивам и внутренним противоречиям личности. Эти идеи особенно близки модернистской литературе.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все чаще показывали не только поступки героя, но и его неосознанные импульсы, тревоги и разрыв между внешним поведением и внутренним переживанием.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наука изменила взгляд на человека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модернизма и их вклад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модернистские идеи развивались в литературе и живописи разных стран.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модернизм был международным движением и объединял разные виды искусства через обновление формы.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 о модернизме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модернизм оказался важен для XX века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подготовил появление авангарда, который еще смелее ломал привычные формы и расширял границы литературного и художественного эксперимента.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утвердил право автора на индивидуальный стиль, сложную композицию и многозначность, что стало нормой для литературы последующего века.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модернистов с повествованием, речью и образом повлияли на театр, кино, дизайн и городскую визуальную культуру.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модернизма заметно и сегодня: современное искусство по-прежнему ценит свободу интерпретации, выразительную форму и внимание к внутреннему миру человека.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как поворот к искусству нового века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стал переломом, потому что научил искусство говорить о человеке через сложность, сомнение и поиск формы. Он открыл литературу XX века для свободы, эксперимента и многозначности.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2026-05-23T22:17:28Z</dcterms:created>
  <dcterms:modified xsi:type="dcterms:W3CDTF">2026-05-23T22:17:28Z</dcterms:modified>
</cp:coreProperties>
</file>