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России: город и деревня в XIX — начале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XIX–нач. XX века страна менялась неравномерно: город рос промышленностью, деревня держалась земледелием.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Россия переходила от аграрной экономики к индустриальной. После реформ Александра II усилились рынок, наёмный труд и железные дороги. Но большинство людей продолжало жить в деревне и работать в сельском хозяйстве.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почему город и деревня развивались по-разному
</a:t>
            </a:r>
            <a:endParaRPr lang="en-US" sz="3009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— это не только рост богатства, но и увеличение производства и торговли. Появляются новые отрасли, меняются способы труда, а доходы государства и населения становятся выше и разнообразнее.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XIX века важными признаками были строительство железных дорог, рост фабрик, развитие банков и специализация регионов. Эти изменения помогали товарам быстрее попадать на внутренний рынок.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городом и деревней хорошо показывали темп модернизации: там, где концентрировались капитал и предприятия, возникали новые рабочие места, а в сельской местности сильнее сохранялась зависимость от условий хозяйствования.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экономическое развитие в истории России
</a:t>
            </a:r>
            <a:endParaRPr lang="en-US" sz="26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Российской империи: преобладание деревни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деревни означало, что сельское хозяйство оставалось главным источником продовольствия и значительной части государственных доходов.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сельского населения, тем сильнее экономика страны зависит от урожаев, цен на хлеб и налоговой нагрузки. Поэтому модернизация шла разными темпами.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долей городского и сельского населения: конец XIX века (приблизительные значения 13–15% и 85–87% по историческим обобщениям).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промышленного роста
</a:t>
            </a:r>
            <a:endParaRPr lang="en-US" sz="3172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Индустрия, деньги и торговля в крупных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Российской империи — Москва, Санкт-Петербург, Нижний Новгород, Варшава, Рига, Киев, Екатеринослав и Баку — концентрировали фабрики, заводы, банки и биржи. Там же проходили ярмарки и усиливалась торговля.
</a:t>
            </a:r>
            <a:endParaRPr lang="en-US" sz="1575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приток рабочей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промышленных районах быстро росли текстильная, металлургическая, угольная и нефтяная отрасли. Железные дороги связывали города с сырьевыми районами и рынками сбыта, ускоряя товарооборот и приток рабочих.
</a:t>
            </a:r>
            <a:endParaRPr lang="en-US" sz="17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915878"/>
            <a:ext cx="5266500" cy="14814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городской и сельской экономики в России XIX века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различались занятость, источники дохода и доступ к услугам — и почему город быстрее включался в рыночные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чаще давал стабильнее возможности заработать и учиться, тогда как деревня оставалась уязвимой из-за погоды, урожайности и местных условий хозяйствования.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социально-экономическим характеристикам городов и деревень в России XIX века.
</a:t>
            </a:r>
            <a:endParaRPr lang="en-US" sz="13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не означала быстрого равного благополучия. Когда урожаи были слабыми, приходилось сильнее «подстраивать» хозяйство под нужды семьи и платить налоги за счёт ограниченных ресурсов.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крестьяне получили личную свободу, но земельный вопрос остался главным. Во многих местах земли не хватало, а выкупные платежи и правила общины сдерживали самостоятельность.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хозяйства производили хлеб, лен, картофель, молоко и мясо. Однако низкая урожайность, относительно примитивные орудия труда и малоземелье тормозили рост производства и доходов.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хозяйство после реформы 1861 года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сельского продукта от деревни к городскому рынку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и участников торговли (поле → продажа), показывающая, как растёт роль денег и посредников.
</a:t>
            </a:r>
            <a:endParaRPr lang="en-US" sz="237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росли быстрее деревни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из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населения из деревни ускорял рост городов. Люди уходили на заработки и на стройки, а работодателям было проще находить работников в больших городских центрах.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 фабрики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усиливал роль городов: фабрики требовали устойчивого снабжения сырьём и рабочими руками. Технологии и разделение труда делали производство более масштабным.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Железнодорожное сообщение снижало время и стоимость доставки. Город легче связывался с месторождениями и сельскими районами, поэтому быстрее росли торговля и приток товаров.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 делала выгодным развитие водопровода, телеграфа, транспорта и рынков. Также легче открывались учебные заведения, что поддерживало дальнейшую модернизацию.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 учреждения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 занятость: город и деревня в конце XIX века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на размер заработка влияли квалификация и условия работы, а в деревне доходы сильнее зависели от урожаев, налогов и цен на хлеб.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доходах и структуре занятости усиливал неравенство по мере расширения промышленности. Условия жизни быстрее улучшались там, где росли предприятия и рынок труда.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сравнения: точные цифры в исходном описании не указаны, поэтому значения приведены как условный индекс.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 признак модернизации
</a:t>
            </a:r>
            <a:endParaRPr lang="en-US" sz="3041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— начале XX века модернизация в России заметно ускорялась там, где появлялись железные дороги, шоссейные пути, почта и телеграф. В крупных городах развивались пристани, водопровод и городское освещение.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транспортная сеть была слабой, перевозка хлеба и промышленных товаров становилась дорогой и медленной. Это увеличивало цену для покупателей и замедляло развитие окраин, где хозяйство хуже связывалось с рынком.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368" y="1479875"/>
            <a:ext cx="2991364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выигрывал и кто терял от экономических изменений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приносила выгоды, но распределялись они неравномерно: одни группы получали больше возможностей заработка и прибыли, другие сталкивались с ростом нагрузок и рисков.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зависел от места человека в экономике: рынок расширял возможности предпринимателей и городов, а деревне сильнее мешали ограниченные ресурсы и налоги.
</a:t>
            </a:r>
            <a:endParaRPr lang="en-US" sz="1284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обобщение по описанным в источнике социальным эффектам модернизации (без отдельных статистических долей).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и начале XX многие крестьяне уходили на заработки в города или на промышленные стройки. Так они искали стабильный доход вне сезонных работ.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 деревни в город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причинами становились нехватка земли и бедность, а также сезонность сельского труда. Фабричная зарплата казалась более предсказуемой по сравнению с колебаниями урожая.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усиливало рост городов: рабочие и служащие концентрировались рядом с фабриками, мастерскими и транспортными узлами. Это ускоряло развитие торговли и обслуживания.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деревня ослабевала демографически: сокращалось число молодых и трудоспособных жителей. Местные хозяйства вынуждены были поддерживать производство с меньшими людскими ресурсами.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развития сельского хозяйства в России
</a:t>
            </a:r>
            <a:endParaRPr lang="en-US" sz="26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Существенное значение имели не только природные условия, но и то, насколько быстро результаты труда доходили до городских рынков благодаря железным дорогам и удобной перевозке.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ключевые факторы (земля, транспорт, знания) были ограничены, деревня росла медленнее. В результате разрыв с городом по темпам модернизации закреплялся.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 основе качественных характеристик факторов; точные исторические значения в описании не приведены.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меры и реформы конца XIX — начала XX века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 (1860–1870-е)
</a:t>
            </a:r>
            <a:pPr algn="ctr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крепостной зависимости и обновление правового положения создавали основу для дальнейших экономических перемен. Это влияло на рынок труда и на возможности развития промышленности и транспорта.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Железнодорожное строительство и индустриальная политика (конец XIX века)
</a:t>
            </a:r>
            <a:pPr algn="r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развивались железные дороги, а государство поддерживало крупные проекты и финансовую систему. Возникали условия для ускорения товарооборота и притока рабочих к промышленным центрам.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преобразования П. А. Столыпина (1906–1910-е)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делалась на перестройку сельского хозяйства и переселение на новые земли. Но сохранялись противоречия: земле не хватало многим хозяйствам при желании повышать урожайность.
</a:t>
            </a:r>
            <a:endParaRPr lang="en-US" sz="12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инвестиции меняли экономику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причинно-следственной цепочки: капитал → инфраструктура и производство → рабочие места → спрос → налоги → социальная инфраструктура.
</a:t>
            </a:r>
            <a:endParaRPr lang="en-US" sz="294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проявлялась в деревне: сохранялись бедность, низкая производительность труда и нехватка земли. Зависимость от урожая усиливала риск потерь, а слабая медицинская помощь и неграмотность ограничивали возможности роста.
</a:t>
            </a:r>
            <a:endParaRPr lang="en-US" sz="157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неравномерного развития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возникали другие трудности. Рабочие кварталы часто переполнялись, условия труда оставались тяжёлыми, а жильё не успевало за притоком населения, что повышало конфликтность и социальное напряжение.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выражались в частых забастовках: люди требовали улучшения оплаты и сокращения чрезмерной нагрузки. Такие события становились следствием разрыва между быстрым развитием отраслей и реальными условиями жизни.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неравномерность усиливала противоречия между регионами и социальными группами. Когда город развивался быстрее, чем деревня, чувство несправедливости становилось важным фактором политической нестабильности.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экономики Российской империи в начале XX века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сельское хозяйство оставалось крупнейшим источником занятости, рост промышленности и транспорта менял повседневную жизнь и ускорял движение товаров. Городские потребности сильнее связывали регионы.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аграрного и индустриального секторов делало экономику масштабной, но уязвимой: кризисы в снабжении и ценах на продовольствие отражались и на городах.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качественного описания структуры секторов; точные проценты занятости в исходном описании не указаны.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получал из деревни хлеб, сырьё, рабочую силу и продукты питания. Это поддерживало питание населения и работу предприятий, особенно когда промышленность росла и требовала регулярных поставок.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зависимость города и деревни
</a:t>
            </a:r>
            <a:endParaRPr lang="en-US" sz="3069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в свою очередь, нуждалась в том, что давали города: машины, фабричные товары, соль, керосин, ткани, инструменты. Кроме того, именно в городах развивались банковские услуги и образовательные возможности.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продовольствия город не мог нормально функционировать, а без рынка сбыта деревня теряла стимулы продавать результаты труда. Такая взаимосвязь становилась основой устойчивого хозяйства России.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модернизация шла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России в XIX — начале XX века опиралось на рост городов, фабрик, железных дорог и банков, но деревня оставалась главной опорой жизни большинства. Разрыв темпов усиливал социальные противоречия и влияние событий начала XX века.
</a:t>
            </a:r>
            <a:endParaRPr lang="en-US" sz="34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2026-05-12T18:25:12Z</dcterms:created>
  <dcterms:modified xsi:type="dcterms:W3CDTF">2026-05-12T18:25:12Z</dcterms:modified>
</cp:coreProperties>
</file>