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ты знаешь о словах?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говорить, думать и понимать мир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 в русском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говорим, читаем и пишем слова. Они помогают попросить, объяснить, спросить и рассказать. Без слов было бы трудно даже сообщить простую новость.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значение — это его смысл. Именно значение подсказывает, о чём говорит человек: о предмете, действии или признаке.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иметь несколько значений. Тогда важно внимательно слушать или читать предложение, чтобы выбрать нужный смысл без путаницы.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может назвать обычный предмет, а может — совсем другое явление. Значение слова делает речь точной и понятной.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людей, животных, вещи и места. Они помогают быстро назвать всё, что нас окружает: маму, кошку, книгу, школу.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эти слова отвечают на вопросы кто? и что?. Без них было бы трудно рассказать, о ком или о чём идёт речь.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предметы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действия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делает предмет: идёт, читает, рисует, смеётся. Благодаря им в речи всё начинает двигаться и оживать.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 вопросы что делает? и что делают?. По ним сразу видно, чем занят человек, животное или даже предмет в рассказе.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слов-действий текст стал бы скучным и неподвижным. С ними даже обычная история звучит бодро, будто кто-то включил её на ходу.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признаки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узнать, какой предмет: красный мяч, тёплый шарф, высокий дом, весёлая песня. Они делают описание более точным.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отвечают на вопросы какой? какая? какое? какие?. С их помощью можно назвать цвет, размер, вкус, настроение и другие свойства.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слова-признаки, речь становится ярче и интереснее. Предметы сразу как будто выходят на сцену и показывают свой характер.
</a:t>
            </a:r>
            <a:endParaRPr lang="en-US" sz="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попадает в речь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от первого знакомства до использования в устной и письменной речи.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имеет только одно значение. Услышал его — и сразу понятно, о чём речь, без загадок и фокусов.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умеет означать разное. Например, одно и то же слово может назвать предмет, часть растения или ещё что-то другое.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такое слово, нужно смотреть на соседние слова в предложении. Контекст подсказывает правильный смысл лучше любого волшебника.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обозначают одно и то же или очень близкое по смыслу: смелый — храбрый, большой — огромный, идти — шагать. Они помогают не повторять одно и то же слово снова и снова.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звучать по-разному и передавать разные оттенки мысли. Поэтому речь становится красивее, точнее и чуть более выразительной.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слова, похожие по смыслу
</a:t>
            </a:r>
            <a:endParaRPr lang="en-US" sz="257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 с противоположным значением
</a:t>
            </a:r>
            <a:endParaRPr lang="en-US" sz="201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называют противоположные явления и признаки: день — ночь, высокий — низкий, добрый — злой. Пара сразу делает смысл ясным.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легче увидеть разницу между предметами, действиями и качествами. Это как сравнить тёплый шарф и холодный ветер — разница заметна мгновенно.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часто встречаются в сказках, загадках и пословицах. Они делают речь более выразительной и помогают запомнить смысл лучше.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помогают показать тепло и доброту. Если сказать «котик», «мамочка» или «домик», речь сразу звучит мягче и дружелюбнее, будто улыбается.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строгие или нейтральные слова нужны, когда говорящий хочет быть спокойным, серьёзным или просто точным. Они помогают не переборщить с чувствами.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можно произнести по-разному и выбрать другой оттенок: имя, просьбу или обращение. Тогда меняется настроение всей фразы.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многое говорит о человеке. По нему слышно, говорит ли он ласково, вежливо, радостно или по-деловому, как настоящий мастер речи.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и строгие слова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состоят из звуков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 слово, мы слышим цепочку звуков. Одни из них звучат звонко, другие — глухо, и вместе они помогают нам узнать знакомое слово.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один-единственный звук меняет смысл: дом и том — уже не одно и то же. Поэтому важно внимательно слушать, читать и произносить слова без спешки.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слово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из каких частей может состоять слово и как из них образуются новые слова.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имеют общий корень и похожий смысл. Например, вода, водный, водичка и подводный связаны друг с другом, как члены одной большой семьи.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общей части слова легко узнать родство, но нужно смотреть и на значение. Если смысл общий, значит, слова действительно связаны, а не просто похожи на слух.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звучанию слова могут быть совсем не родственниками. Лес и лис звучат похоже, но у них разный корень и разный смысл — это важно помнить.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 предложении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соединяют другие слова и подсказывают их связь. Короткие слова в, на, под, у и к помогают понять, где находится предмет и куда он движется.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слова-связки, например и, но, а. Они соединяют части речи и части мысли, чтобы предложение звучало плавно, а не прыгало, как мячик.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слов речь стала бы рваной и неудобной. Они маленькие, но очень трудолюбивые: незаметно помогают нам строить ясные и понятные фразы каждый день.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стоят не случайно: каждое занимает своё место и помогает передать мысль. Например, в фразе «Мальчик читает книгу» всё понятно сразу.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начинается с большой буквы и заканчивается точкой, вопросительным или восклицательным знаком. Если слова переставить, смысл может измениться, а иногда и совсем потеряться.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становятся предложением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7149" y="1384985"/>
            <a:ext cx="316078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сказках, загадках и играх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картины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рисуют в воображении яркие сцены: золотую осень, тихий лес, звонкий смех. Читатель будто сам оказывается внутри волшебной истории.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 подсказкой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слова специально прячут ответ, но оставляют маленькие подсказки. Нужно внимательно слушать смысл, чтобы разгадка неожиданно вспыхнула, как лампочка.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игра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и словесных играх слова помогают держать ритм и делать текст весёлым. Так речь становится не только полезной, но и очень живой.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новые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новое слово постепенно становится понятным, знакомым и удобным для употребления.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находить нужное слово
</a:t>
            </a:r>
            <a:endParaRPr lang="en-US" sz="2259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подскажут без догадок
</a:t>
            </a:r>
            <a:pPr algn="l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незнакомое слово, словарь не дразнится и не молчит. Он спокойно объясняет, что оно означает, как правильно пишется и где ставить ударение, чтобы не ошибиться и не смутиться.
</a:t>
            </a:r>
            <a:endParaRPr lang="en-US" sz="114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— как объяснитель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помогает понять смысл слова, если оно встречается впервые или кажется трудным. Открыл нужную страницу — и туман в голове сразу становится меньше, а слово понятнее и дружелюбнее.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— как проверка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нужен, когда хочется написать слово без ошибок. Он словно внимательный помощник: смотрит, чтобы буквы не перепутались, и подсказывает верный вариант, как добрый школьный наставник.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находить нужное слово
</a:t>
            </a:r>
            <a:endParaRPr lang="en-US" sz="2259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— это сила речи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слова называют мир вокруг нас, помогают задавать вопросы, описывать признаки и строить предложения. Чем точнее мы выбираем слова, тем понятнее и красивее звучит наша речь.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2026-05-22T01:22:45Z</dcterms:created>
  <dcterms:modified xsi:type="dcterms:W3CDTF">2026-05-22T01:22:45Z</dcterms:modified>
</cp:coreProperties>
</file>