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границы, административное устройство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управляет пространством и защищает его пределы.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географию и обществознание: она объясняет, где проходит государственное пространство, как обозначаются его пределы и как страна управляется на разных уровнях.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страны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государственной территории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государства включает не только сушу, но и внутренние воды, территориальное море, недра и воздушное пространство. Именно этот комплекс образует пространство, в котором действует власть страны.
</a:t>
            </a:r>
            <a:endParaRPr lang="en-US" sz="1399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суверенитета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основе строится суверенитет: государство устанавливает свои законы, охраняет порядок и определяет правила использования пространства. Без чёткой территории невозможно устойчивое управление и защита интересов.
</a:t>
            </a:r>
            <a:endParaRPr lang="en-US" sz="137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людей и хозяйства
</a:t>
            </a:r>
            <a:endParaRPr lang="en-US" sz="1672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размещаются населённые пункты, предприятия, дороги, порты, линии связи и другие элементы инфраструктуры. От размеров и формы территории зависит удобство расселения и хозяйственного развития.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экономика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водные ресурсы и транспортные коридоры тоже привязаны к территории. Поэтому её состав влияет на экономические возможности и на приоритеты государственной политики.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 важен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территории отражается на бюджете, управлении и безопасности. Даже небольшие сдвиги границ способны изменить доступ к ресурсам, путям сообщения и стратегически важным объектам.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государственную границу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 — это установленный предел государственной территории, а не просто линия на карте. Она определяет, где заканчивается одна юрисдикция и начинается другая, поэтому имеет и правовое, и географическое значение.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Делимитация фиксирует границу в договоре и на карте. На этом этапе стороны согласуют её общее прохождение, опираясь на документы, карты и международно признанные процедуры.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09750"/>
            <a:ext cx="54894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Демаркация переносит согласованную линию на местность. Для этого используют знаки, столбы, координаты и специальные описания, чтобы граница была однозначно распознаваема на 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государственных границ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юрисдикции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отделяет одну правовую систему от другой. Благодаря этому государство может точно применять свои законы, взимать налоги и контролировать, какие нормы действуют на его территории.
</a:t>
            </a:r>
            <a:endParaRPr lang="en-US" sz="153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линия помогает охранять безопасность страны. Она служит рубежом для контроля въезда, предотвращения незаконных перемещений и защиты стратегически важных участков.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границу проходят люди, товары, транспорт и информация. От режима её работы зависят таможня, пассажирские потоки, торговля и скорость международных перевозок.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не только разделяет, но и соединяет страны. На одних участках она затрудняет контакты, на других — стимулирует торговлю, туризм, совместные проекты и культурное взаимодействие.
</a:t>
            </a:r>
            <a:endParaRPr lang="en-US" sz="15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 и форме границы могут заметно различаться. Одни следуют природным рубежам, другие проводятся по геометрическим линиям или закрепляются исторически и хозяйственно.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показывает: границы возникают не одинаково и отражают как природу местности, так и историю расселения и управления.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язык границ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становится 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крупном масштабе школьной карты тонкая линия границы становится заметнее, а подписи помогают понять, какие территории соседствуют друг с другом. Без масштаба эта линия теряет точность и смысл для анализа.
</a:t>
            </a:r>
            <a:endParaRPr lang="en-US" sz="157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 объясняет, чем отличается государственная граница от административной. По условным знакам можно быстро определить, где проходит рубеж страны, региона или района, не перепутать их и правильно читать карту.
</a:t>
            </a:r>
            <a:endParaRPr lang="en-US" sz="163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помогает проверить положение границы и сравнить участки на разных картах. Именно поэтому атлас и контурная карта требуют внимательного чтения подписей, легенды и масштаба.
</a:t>
            </a:r>
            <a:endParaRPr lang="en-US" sz="16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659" y="1964318"/>
            <a:ext cx="7777041" cy="39340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означает, что государство самостоятельно принимает решения внутри своих границ и не подчиняется внешней власти. Это касается законов, управления, безопасности и внешней политики.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целостность означает сохранение единства страны в пределах признанных границ. Одностороннее отделение части территории не считается законным без предусмотренных процедур и международного признания.
</a:t>
            </a:r>
            <a:endParaRPr lang="en-US" sz="1698" dirty="0"/>
          </a:p>
        </p:txBody>
      </p:sp>
      <p:sp>
        <p:nvSpPr>
          <p:cNvPr id="9" name="Text 3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принципа государственной целостности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формирования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 политические механизмы формирования государственных рубежей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меняются не стихийно: их изменение всегда требует юридического оформления и политического решения.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условий определяют законность нового рубежа: договорённость сторон и официальное закрепление.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и 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помогают перевести спор о линии на карте в официально закреплённую границу: сначала её описывают в документах, затем обозначают на местности.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проходят страны, прежде чем граница становится юридически и географически закреплённой.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географии и международного права: делимитация и демаркация.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организации позволяют распределять управление, планирование и оказание услуг так, чтобы решения принимались ближе к людям и к особенностям территории.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обычно выделяют в территориально-административном устройстве страны.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курса обществознания и 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общих норм к местным решениям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распределения полномочий между уровнями власти.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административные единицы помогают увидеть, как страна делится на уровни управления и какие территории имеют особый статус.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уровень, тем ближе управление к повседневным нуждам жителей.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система административно-территориального деления.
</a:t>
            </a:r>
            <a:endParaRPr lang="en-US" sz="97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административных единиц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публичной власти позволяют не смешивать задачи: одни решения принимаются для всей страны, другие — для региона, третьи — для конкретного населённого пункта.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помогают разделить полномочия без дублирования функций.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разделения полномочий в публичной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местном уровне обычно решают самые заметные бытовые вопросы: уборку улиц, освещение, дороги, дворы, парки и часть коммунальной инфраструктуры.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направлений чаще всего видит житель в работе местного самоуправления.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 131-ФЗ «Об общих принципах организации местного самоуправления в Российской Федерации».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выделены три города федерального значения, и их особый статус показывает, что отдельные территории могут управляться по специальным правилам.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 закреплены в Конституции Российской Федерации.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 65.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административную карту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легенду и масштаб: они показывают, какие линии обозначают границы, а также насколько крупные или мелкие объекты реально изображены на карте.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административные рубежи и подписи: по ним легче выделить страну, регион, район, соседние территории и понять, где проходят границы управления.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сопоставьте карту с задачей: для сравнения территорий важны крупный масштаб, столицы, ключевые центры и дороги, связывающие соседние административные единицы.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влияет на повседневную жизнь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определяет доступ к школам, больницам, транспорту и другим услугам: чем лучше размещены населённые пункты и дороги, тем проще жителям пользоваться инфраструктурой.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Правила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показывают, где действуют конкретные законы и чьи решения обязательны, поэтому они важны не только на карте, но и в повседневных правовых ситуациях.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Ближайшее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помогает распределять бюджет, налоги и полномочия, чтобы проблемы не концентрировались только на уровне центра и решались ближе к месту.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это выражается в более понятной организации поездок, получения документов, обращения за помощью и участия в жизни своего населённого пункта.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территории, границах и управлении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задаёт пространство государства, границы фиксируют его пределы, а административное деление превращает большую страну в управляемую систему. Эти знания помогают уверенно читать карты и понимать логику власти.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2026-07-26T14:36:56Z</dcterms:created>
  <dcterms:modified xsi:type="dcterms:W3CDTF">2026-07-26T14:36:56Z</dcterms:modified>
</cp:coreProperties>
</file>