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04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эллипс: две важные кривые в геометрии 9 класса
</a:t>
            </a:r>
            <a:endParaRPr lang="en-US" sz="2904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ключевые кривые — окружность и эллипс — помогут описывать форму и движение в задачах и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входит в курс геометрии 9 класса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помогает разбирать углы, хорды, касательные и вписанные фигуры. Эллипс расширяет представление о кривых и связывает геометрию с координатной записью. В 9 классе это тренирует формулы, симметрию и анализ реальных объектов.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как геометрическое место точек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— это множество точек плоскости, равноудалённых от одной точки, которую называют центром. Эта точка задаёт «каркас» фигуры и определяет её расположение.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 центра до любой точки окружности называют радиусом и обозначают r. Все такие расстояния одинаковы, поэтому окружность имеет строгую геометрическую «правильность».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— это отрезок, проходящий через центр и соединяющий две точки окружности. Он равен 2r, а значит, наибольшая ширина окружности задаётся просто и однозначно.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591" y="1480186"/>
            <a:ext cx="3936867" cy="248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окружности и их обозначения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окружности связывают рисунок с измерениями: по ним описывают форму, размеры и взаимное расположение частей.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элемент имеет своё назначение: центр и радиус задают окружность, а хорды, дуги и касательные помогают решать задачи.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(9 класс), определения элементов окружности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в окружающем мире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круглые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Круглую форму имеют колесо велосипеда, циферблат часов, крышка банки, компакт-диск и монета. Их край расположен на одинаковом расстоянии от центра, что и отличает окружность от «почти круглых» предметов.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на 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удобно поворачивать и использовать для равномерного движения: при вращении сохраняется один и тот же радиус. Поэтому по радиусу проще чертить и точно подгонять размеры в школьных и реальных работах.
</a:t>
            </a:r>
            <a:endParaRPr lang="en-US" sz="11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формуле C=2πr (π≈3,14) для r=1…4 см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длина окружности зависит от радиуса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график получается потому, что длина окружности пропорциональна радиусу. Поэтому при росте r изменяется и C одинаковыми «шагами» в нужных единицах.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формулу C=2πr: удвоение радиуса приводит к удвоению длины окружности, а не к какому-то «сложному» эффекту.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окружности циркулем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строят циркулем по заданному центру и радиусу. Сначала отмечают точку центра и закрепляют её положение на листе, чтобы не потерять направление построения.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настраивают раствор циркуля: расстояние между иглой и грифелем берут равным r. После этого, не меняя раствор, проводят полный оборот, рисуя замкнутую линию.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построения зависит от трёх факторов: неподвижности иглы, постоянства раствора и аккуратности при черчении. Поэтому в школьных задачах важно не «подкручивать» циркуль во время 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задаётся эллипс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принцип построения через фокусы и постоянную сумму расстояний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2763" y="1512375"/>
            <a:ext cx="198450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Эллипс и его основные элементы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эллипса есть точка центра симметрии, через которую проходит его «осевое устройство». Именно она помогает ориентироваться на чертеже и определять положение фокусов.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и малая оси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ось — самый длинный отрезок эллипса через центр, а малая ось — перпендикулярный ей отрезок меньшей длины. По ним судят, насколько эллипс вытянут.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фокуса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окружности, у эллипса два фокуса. Для любой точки эллипса сумма расстояний до этих фокусов остаётся постоянной, и это отличает эллипс от других кривых.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от соотношения осей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большая и малая оси близки по длине, эллипс почти круглый. Когда же они сильно различаются, фигура заметно «вытягивается» и становится более узкой.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58416" y="787575"/>
            <a:ext cx="4627167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эллипс: сравнение свойств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окружность отличается от эллипса и почему окружность можно считать частным случаем эллипса.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фигуры связаны общей идеей симметрии и центрального положения, но у эллипса появляется «вытянутость», заданная двумя фокусами и осями.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окружности и эллипса из школьного курса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как «вытянутая окружность»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моделях орбиты планет и спутников часто изображают эллипсами. Кривая вытягивается сильнее, когда объект сильнее «смещён» от центра вращения. На чертеже большая и малая оси помогают увидеть, насколько орбита отличается от окружности.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Траектории в механизмах и 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формы встречаются там, где движение нужно направлять по плавной траектории. В спортивных сооружениях овальные арены и элементы декора визуально подчёркивают вытянутость линий. В технике эллипс удобен как схема для перемещения деталей по ограниченному пространству.
</a:t>
            </a:r>
            <a:endParaRPr lang="en-US" sz="949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акценты и декоративные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и дизайне эллипс используют для мягких, «не резких» линий: арки, рамки, элементы фасадов и поручней. По изображению легко различить размеры: большая ось задаёт длину вытянутой части, а малая — её «ширину». Благодаря этому декор выглядит пропорциональным и спокойным.
</a:t>
            </a:r>
            <a:endParaRPr lang="en-US" sz="92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Эллипс в природе, технике и архитектуре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доли примеров из учебных задач и демонстраций; статистических данных не приводится (условная шкала, без привязки к измерениям).
</a:t>
            </a:r>
            <a:endParaRPr lang="en-US" sz="61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эллипс встречается чаще всего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астрономия и техника: там чаще всего используют эллиптические модели движения и работы механизмов.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рассматривать «типичные учебные» примеры, эллипс чаще всего связывают с орбитами и устройствами. Реальные формы природы встречаются реже.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окружности и эллипса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окружности симметрия «очень богатая»: любую ось симметрии можно представить как диаметр, проходящий через центр. Поэтому фигура выглядит одинаково при отражении относительно любой такой прямой.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фигуры обладают центральной симметрией: если повернуть окружность или эллипс на 180° вокруг центра, получатся совпадающие точки. Это помогает проверять правильность построений на чертежах.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эллипса симметрия ограничена: он имеет ровно две оси — большую и малую. Обе проходят через центр, поэтому отражение относительно каждой из них возвращает ту же самую кривую.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вытянутости, основанная только на указанных отношениях осей (точных измерений формы в процентах нет).
</a:t>
            </a:r>
            <a:endParaRPr lang="en-US" sz="67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форма эллипса при изменении осей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одинаковой ориентации кривой увеличение разницы между осями делает её «уже» в одном направлении и заметно вытянутой в другом.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вытянутости можно сравнивать по отношению большой оси к малой: равные оси дают круг, а чем больше отношение, тем сильнее меняется форма.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906" y="2927725"/>
            <a:ext cx="193987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52295"/>
            <a:ext cx="215700" cy="172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 измерения в задачах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 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окружности используют радиус r — расстояние от центра до точки окружности. В задачах важно сначала найти центр (часто он прямо указан или следует из условия).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и длина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d равен 2r и проходит через центр. Длина окружности C вычисляется по формуле через r, поэтому нельзя подменять радиус диаметром без преобразований.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эллипса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эллипса применяют большую ось a и малую ось b. Эти отрезки задают «размеры вытянутости», а не просто длины любых параллельных отрезков на рисунке.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Фокусы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эллипса есть фокусы F1 и F2. В задачах часто встречается свойство: сумма расстояний от произвольной точки эллипса до фокусов постоянна, и именно это нужно использовать.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окружность и эллипс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не смешивать элементы разных фигур и системно выбирать формулы.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фигурами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путать радиус и диаметр: тогда формулы дают неверные результаты. Также встречается неверное обозначение центра: буква или точка выбраны не там, где должно быть начало расстояний.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эллипса нередко подменяют его «любым овалом» и не различают большую и малую оси. Ещё один промах — считать, что у эллипса бесконечно много осей симметрии, как у окружности, хотя их всего две.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оценка набора навыков по структуре типовых задач темы; значения даны по условной шкале, без статистики.
</a:t>
            </a:r>
            <a:endParaRPr lang="en-US" sz="7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проверяет тема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по теме ценится связка «рисунок—обозначения—вычисления»: одна и та же величина должна называться одинаково во всех шагах решения.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ключевой упор делается на построение и распознавание элементов, а затем — на корректное применение формул и симметрии.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336" y="1480186"/>
            <a:ext cx="4129379" cy="248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формулы и признаки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связывает величины с формулами и признаками, чтобы переходить от рисунка к измерениям и обратно.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формулы и признаки, то можно уверенно решать задачи: сначала распознать фигуру, затем выбрать нужное соотношение и проверить смысл ответа.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Учебно-методические определения и стандартные свойства из школьного курса геометрии (9 класс).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кривые — один подход к пониманию формы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задаётся одним центром и постоянным радиусом, а эллипс — двумя фокусами и двумя осями. Окружность — частный случай эллипса. Эти фигуры помогают в геометрии, черчении, технике, астрономии и дизайне, развивая умение видеть и точно строить формы.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2026-05-12T04:52:53Z</dcterms:created>
  <dcterms:modified xsi:type="dcterms:W3CDTF">2026-05-12T04:52:53Z</dcterms:modified>
</cp:coreProperties>
</file>