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3367" y="-1"/>
            <a:ext cx="4145607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суммы, разности и разность квадратов: три формулы 7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формулы, которые ускоряют вычисления и раскрытие скобок.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эти формулы нужны уже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буквы начинают заменять числа, а выражения и уравнения требуют быстрых преобразований. Формулы сокращённого умножения помогают считать короче, упрощать записи и уверенно проверять ответы без лишних действий.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квадрата суммы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сумму возвести в квадрат, получается выражение (a+b)² = a² + 2ab + b². Оно состоит из трёх частей, которые легко узнать по порядку и знакам.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работает для любых чисел и буквенных выражений. Главное — не пропустить средний член и не перепутать его с суммой квадратов, ведь это разные записи.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средний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квадрат первого слагаемого a², затем два одинаковых произведения ab, а в конце квадрат второго слагаемого b². Поэтому средний член всегда равен 2ab.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часто встречаются выражения вида (x+3)², (m+5)² и (7+y)². Во всех случаях структура формулы остаётся одной и той же.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квадрата суммы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3400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большой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квадрата равна a+b, его площадь можно рассмотреть как целую фигуру. Тогда выражение соответствует площади, которую удобно разбить на более простые части.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3400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получаются квадрат площадью a², квадрат площадью b² и два прямоугольника площадью ab. Вместе они дают выражение a² + 2ab + b².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3400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Цветное разбиение помогает увидеть, откуда берётся каждая часть формулы. Так легче понять смысл записи и не заучивать её только по 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квадрата суммы на числовом примере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примере 2 и 3 видно, как три части формулы складываются в один результат. Для буквенного выражения структура остаётся такой же.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член часто заметно влияет на итог, особенно когда слагаемые близки по величине.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алгебра, 7 класс; числовой пример: (2+3)² = 25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и возведении в квадрат используется формула (a-b)² = a² — 2ab + b². Она очень похожа на квадрат суммы, но отличается знаком среднего члена.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крайние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член a² и последний член b² остаются теми же. Меняется только середина, поэтому важно внимательно смотреть на знак внутри скобок перед применением формулы.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скобках стоит минус, нужно ожидать отрицательный средний член. Это помогает быстро выбрать правильную формулу и избежать ошибок при раскрытии скобок.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выражения (x-4)², (m-7)² и (10-y)². Они выглядят по-разному, но все подчиняются одной и той же схеме квадратов.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квадрата разности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квадрате разности стоит минус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99006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Перемножение 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раскрыть (a-b) (a-b), получаются четыре произведения: a·a, a·(-b), (-b)·a и (-b)·(-b). Дальше важно правильно собрать их в одно выражение.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99006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отрицательных члена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a·(-b) и (-b)·a оба равны -ab. Вместе они дают -ab — ab, то есть -2ab, поэтому средний член становится отрицательным.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9006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произведение (-b)·(-b) снова даёт положительный квадрат b². В результате получается формула a² — 2ab + b², где знак минус появляется только в середине.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133850"/>
            <a:ext cx="6060571" cy="168448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квадрата суммы и квадрата разности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две близкие формулы и увидим, что меняется только знак среднего члена.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обеих формул одинаковые крайние члены; различие только в знаке среднего слагаемого.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алгебра, 7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a²-b² раскладывается на произведение (a-b) (a+b). Это не квадрат скобок, а удобная запись суммы и разности двух множителей.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вид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вами разность двух квадратов, можно сразу заменить её произведением. Это помогает упростить запись и увидеть скрытую структуру выражения.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полезно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формулу используют, чтобы быстро преобразовать выражения и сократить вычисления. Она особенно удобна, когда оба слагаемых являются квадратами.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формуле относятся 9²-4², x²-16 и 25-a². Во всех случаях удобно заменить разность квадратов произведением суммы и разности.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виде выражения и выборе между тремя формулами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вычисления с помощью формул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особенно выручают, когда число близко к круглому: так легче увидеть удобную замену и сократить вычисления.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способ требует меньше шагов во всех примерах, а при разности квадратов экономия особенно заметна.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алгебра, 7 класс; иллюстративные примеры без статистических данных.
</a:t>
            </a:r>
            <a:endParaRPr lang="en-US" sz="9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0969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Пропущенный средний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квадрата суммы и квадрата разности нельзя забывать член 2ab. Именно он связывает два слагаемых и часто меняет итог больше, чем первый или последний квадраты.
</a:t>
            </a:r>
            <a:endParaRPr lang="en-US" sz="1017" dirty="0"/>
          </a:p>
        </p:txBody>
      </p:sp>
      <p:sp>
        <p:nvSpPr>
          <p:cNvPr id="11" name="Text 3"/>
          <p:cNvSpPr txBox="1"/>
          <p:nvPr/>
        </p:nvSpPr>
        <p:spPr>
          <a:xfrm>
            <a:off x="3621277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8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суммы средний член положительный, а у квадрата разности — отрицательный. Ошибка в знаке приводит к неверному ответу даже тогда, когда остальные части записаны правильно.
</a:t>
            </a:r>
            <a:endParaRPr lang="en-US" sz="964" dirty="0"/>
          </a:p>
        </p:txBody>
      </p:sp>
      <p:sp>
        <p:nvSpPr>
          <p:cNvPr id="12" name="Text 4"/>
          <p:cNvSpPr txBox="1"/>
          <p:nvPr/>
        </p:nvSpPr>
        <p:spPr>
          <a:xfrm>
            <a:off x="6679218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разностью квадратов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a²-b² не превращается в (a-b)². Здесь нужно помнить о другой структуре: разность квадратов раскладывается на произведение суммы и разности.
</a:t>
            </a:r>
            <a:endParaRPr lang="en-US" sz="950" dirty="0"/>
          </a:p>
        </p:txBody>
      </p:sp>
      <p:sp>
        <p:nvSpPr>
          <p:cNvPr id="13" name="Text 5"/>
          <p:cNvSpPr txBox="1"/>
          <p:nvPr/>
        </p:nvSpPr>
        <p:spPr>
          <a:xfrm>
            <a:off x="2130209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квадратов вместо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(a+b)² = a²+b² неверна, потому что при раскрытии скобок появляются ещё два одинаковых произведения ab. Их нужно объединять в 2ab.
</a:t>
            </a:r>
            <a:endParaRPr lang="en-US" sz="1056" dirty="0"/>
          </a:p>
        </p:txBody>
      </p:sp>
      <p:sp>
        <p:nvSpPr>
          <p:cNvPr id="14" name="Text 6"/>
          <p:cNvSpPr txBox="1"/>
          <p:nvPr/>
        </p:nvSpPr>
        <p:spPr>
          <a:xfrm>
            <a:off x="5160517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трём 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полезно каждый раз проверять первый член, средний член и последний член отдельно. Такой приём быстро показывает, где потерян знак или слагаемое.
</a:t>
            </a:r>
            <a:endParaRPr lang="en-US" sz="9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формул с площадями фигур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99006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со стороной a+b
</a:t>
            </a:r>
            <a:pPr algn="l" indent="0" marL="0">
              <a:lnSpc>
                <a:spcPct val="100000"/>
              </a:lnSpc>
              <a:buNone/>
            </a:pPr>
            <a:r>
              <a:rPr lang="en-US" sz="2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сторону квадрата разделить на две части, его площадь удобно представить как сумму площадей нескольких маленьких фигур. Так формула квадрата суммы становится наглядной и понятной.
</a:t>
            </a:r>
            <a:endParaRPr lang="en-US" sz="1192" dirty="0"/>
          </a:p>
        </p:txBody>
      </p:sp>
      <p:sp>
        <p:nvSpPr>
          <p:cNvPr id="11" name="Text 3"/>
          <p:cNvSpPr txBox="1"/>
          <p:nvPr/>
        </p:nvSpPr>
        <p:spPr>
          <a:xfrm>
            <a:off x="4799006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разбиений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модели с квадратом со стороной a-b сразу видно, почему средний член меняет знак. Из геометрии понятно, что одна часть площади как будто вычитается из общей фигуры.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9006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помогает запоминать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прямоугольники и квадраты показывают, что алгебраические тождества не случайны. Они описывают реальные размеры фигур и потому легче запоминаются, чем просто набор букв и знаков.
</a:t>
            </a:r>
            <a:endParaRPr lang="en-US" sz="116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преобразований и ответы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каждая запись преобразуется по одной из трёх формул и к какому результату это приводит.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результат получается быстро и точно, если правильно выбрать нужную формулу и не пропустить средний член или разложение на множители.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алгебра, 7 класс; учебные примеры.
</a:t>
            </a:r>
            <a:endParaRPr lang="en-US" sz="9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01" y="1992620"/>
            <a:ext cx="254991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10257"/>
            <a:ext cx="342803" cy="30471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счёт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помогают быстро считать квадраты чисел, близких к круглым. Вместо длинного умножения можно сразу получить точный ответ и проверить себя без лишних вычислений.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многочленами формулы сокращённого умножения позволяют раскрывать скобки и объединять похожие слагаемые. Это делает запись короче и понятнее.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уравнении встречаются квадраты суммы, разности или разность квадратов, формулы помогают преобразовать запись в удобный вид и найти неизвестное быстрее.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геометрических задачах эти формулы связывают алгебру с площадями фигур. Поэтому можно находить ответ точно, не переходя к громоздким вычислениям по частям.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эти формулы используются в заданиях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формулы дают наибольшую пользу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случаи, где формулы экономят больше всего времени и помогают избежать лишних действий при счёте.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польза возникает там, где обычное вычисление длиннее: при быстрых прикидках, преобразовании выражений и проверке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схема по теме «Формулы сокращённого умножения», 7 класс; оценочные доли для учебной иллюстрации.
</a:t>
            </a:r>
            <a:endParaRPr lang="en-US" sz="8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выражения по шагам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и проверки трёх формул сокращённого умножения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начало и конец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суммы и квадрата разности первый и последний члены совпадают: это a² и b². Поэтому при взгляде на выражение удобно сразу искать именно эти два квадрата.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только середина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двумя формулами — знак у среднего члена. В одном случае получается +2ab, в другом — -2ab, и это полностью меняет вид ответа.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 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a²-b² устроена иначе: она не содержит трёх слагаемых, а сразу превращается в произведение. Такой переход помогает быстро разлагать выражения на множители.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общую схему, формулы легче не путать: два крайних члена одинаковы, а середина либо прибавляется, либо вычитается. У разности квадратов есть собственный, более короткий шаблон.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структура трёх формул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суммы: шаг к раскрытию 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перед глазами стоит (a+b)², важно увидеть не только два слагаемых, но и три части ответа. После раскрытия скобок появляются квадрат первого члена, два одинаковых произведения и квадрат второго члена. Поэтому выражение легко распознать по форме и проверить по знакам.
</a:t>
            </a:r>
            <a:endParaRPr lang="en-US" sz="82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разности: тот же рисунок, другой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(a-b)² выглядит почти так же, как квадрат суммы, но средний член меняет знак. Это особенно удобно показать цветом: две крайние части остаются прежними, а середина уходит в минус. Такая схема помогает не перепутать формулы в работе.
</a:t>
            </a:r>
            <a:endParaRPr lang="en-US" sz="82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квадратов: короткий путь к множителям
</a:t>
            </a:r>
            <a:pPr algn="l" indent="0" marL="0">
              <a:lnSpc>
                <a:spcPct val="100000"/>
              </a:lnSpc>
              <a:buNone/>
            </a:pPr>
            <a:r>
              <a:rPr lang="en-US" sz="7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a²-b² не нужно раскрывать как квадрат скобок. Оно сразу раскладывается на произведение (a-b) (a+b), и это видно на схеме рядом с примером 16-9. Такой переход связывает алгебру с удобным разложением на множители.
</a:t>
            </a:r>
            <a:endParaRPr lang="en-US" sz="865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опорные формулы на одной схеме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формулы стоят рядом не случайно: две показывают квадрат суммы и разности, а третья превращает разность квадратов в произведение. Они экономят время и помогают писать ответы без ошибок.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2026-05-29T21:18:12Z</dcterms:created>
  <dcterms:modified xsi:type="dcterms:W3CDTF">2026-05-29T21:18:12Z</dcterms:modified>
</cp:coreProperties>
</file>