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and Out of School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школьную жизнь, правила, места и простые фразы для общения.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используем English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 показывает, как говорить о школе и жизни после уроков: о местах, действиях, правилах и вежливых вопросах в обычных ситуациях ученика.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83" y="1180556"/>
            <a:ext cx="308984" cy="247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9081" y="1155650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2999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917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13405" y="1180556"/>
            <a:ext cx="308984" cy="24718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изучаем в Unit 7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8348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учим слова для школьных и внешкольных мест, чтобы легко понимать, где происходит действие и кто там находится в обычный день ученика.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01596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помогают точно сказать, где расположен человек или предмет: внутри, рядом, перед, за, на и в конкретной точке.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4844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 для распорядка дня и расписания: он описывает повторяющиеся действия, уроки по дням недели и привычки ученика.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8092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запреты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must, have to и can’t передают правила школы, обязанность и запрет коротко, ясно и без лишних слов.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3404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нужны, чтобы спросить дорогу, попросить помощь, уточнить разрешение и спокойно общаться с учителем или одноклассником.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in school и out of school
</a:t>
            </a:r>
            <a:endParaRPr lang="en-US" sz="2991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school — это уроки, перемены, классы и коридоры. Здесь ученики учатся, слушают учителя, выполняют задания и соблюдают школьные правила.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building gives many places for learning and everyday routines. Each room has its own purpose, and actions depend on where students are.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 of school — это дорога домой, площадка, парк, магазин или кружок. После уроков меняются занятия, но день ученика продолжается.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школьный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мира связаны одним расписанием: утром ребёнок идёт в школу, а позже встречается с друзьями, отдыхает или занимается любимым делом.
</a:t>
            </a:r>
            <a:endParaRPr lang="en-US" sz="13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внутри школы: часть 1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 — это главный учебный кабинет. We study in the classroom. Здесь ученики слушают объяснение, пишут, отвечают и работают вместе на уроке.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Corridor and canteen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Corridor и canteen нужны каждый день между уроками. In the corridor we walk quietly. We have lunch in the canteen after lessons.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 — место для чтения и тишины. The library is quiet. Here pupils read books, look for information and do calm work.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Gym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Gym — пространство для движения и игр. We play in the gym. Здесь проходят уроки физкультуры, эстафеты и командные занятия.
</a:t>
            </a:r>
            <a:endParaRPr lang="en-US" sz="1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внутри школы: часть 2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office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office — место, где работают учителя и администрация. The teacher is in the office. Здесь решают вопросы, дают бумаги и помогают ученикам.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Toilet and science room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Toilet and science room are practical school places. We use the toilet during breaks. We have science in the science room and do experiments.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room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room is for drawing, painting and creative tasks. I draw in the art room. Здесь нужны краски, бумага и аккуратность.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 room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 room helps pupils work with technology. We use computers to type, search, learn and practise simple digital skills during the lesson.
</a:t>
            </a:r>
            <a:endParaRPr lang="en-US" sz="13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56" y="100257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44" y="2246018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194" y="3467927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0656" y="1002570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5644" y="2259792"/>
            <a:ext cx="309900" cy="247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226750" y="171450"/>
            <a:ext cx="6704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в школьных местах
</a:t>
            </a:r>
            <a:endParaRPr lang="en-US" sz="2897" dirty="0"/>
          </a:p>
        </p:txBody>
      </p:sp>
      <p:sp>
        <p:nvSpPr>
          <p:cNvPr id="15" name="Text 2"/>
          <p:cNvSpPr txBox="1"/>
          <p:nvPr/>
        </p:nvSpPr>
        <p:spPr>
          <a:xfrm>
            <a:off x="226750" y="1438154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сидим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 and listen are common in lessons. We sit at our desks and listen carefully to the teacher, instructions and classmates.
</a:t>
            </a:r>
            <a:endParaRPr lang="en-US" sz="1129" dirty="0"/>
          </a:p>
        </p:txBody>
      </p:sp>
      <p:sp>
        <p:nvSpPr>
          <p:cNvPr id="16" name="Text 3"/>
          <p:cNvSpPr txBox="1"/>
          <p:nvPr/>
        </p:nvSpPr>
        <p:spPr>
          <a:xfrm>
            <a:off x="226750" y="2670832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 пишем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and write help us learn new material. We read in the library and write in notebooks during class or homework time.
</a:t>
            </a:r>
            <a:endParaRPr lang="en-US" sz="1129" dirty="0"/>
          </a:p>
        </p:txBody>
      </p:sp>
      <p:sp>
        <p:nvSpPr>
          <p:cNvPr id="17" name="Text 4"/>
          <p:cNvSpPr txBox="1"/>
          <p:nvPr/>
        </p:nvSpPr>
        <p:spPr>
          <a:xfrm>
            <a:off x="226750" y="3903503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Рисуем и играем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and play often appear in creative or active places. We draw in the art room and play in the gym.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635650" y="1438154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Едим и строимся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Eat and line up are school routines. We eat in the canteen and line up before entering the classroom or moving to another room.
</a:t>
            </a:r>
            <a:endParaRPr lang="en-US" sz="1129" dirty="0"/>
          </a:p>
        </p:txBody>
      </p:sp>
      <p:sp>
        <p:nvSpPr>
          <p:cNvPr id="19" name="Text 6"/>
          <p:cNvSpPr txBox="1"/>
          <p:nvPr/>
        </p:nvSpPr>
        <p:spPr>
          <a:xfrm>
            <a:off x="3635650" y="2670832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+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right action helps remember the place. A place and a verb together create a strong memory: library—read, gym—play, canteen—eat.
</a:t>
            </a:r>
            <a:endParaRPr lang="en-US" sz="11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вне школы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71750" y="1007025"/>
            <a:ext cx="37527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Playground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Playground is for running, playing and meeting friends. Children play in the playground after classes or during free time.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71750" y="1779725"/>
            <a:ext cx="37527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stop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stop is where pupils wait for transport. We wait at the bus stop in the morning or after school.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71750" y="2541925"/>
            <a:ext cx="37527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 is a quiet place for walks and games. I meet my friend in the park and talk there.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71750" y="3304125"/>
            <a:ext cx="37527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helps us describe movement between places. We walk on the street, go home and notice shops, cars and houses nearby.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71750" y="4076825"/>
            <a:ext cx="37527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and club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and club are useful after-school places. We go to the shop with parents or visit a club for hobbies and interests.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общего положения к точному описанию места в знакомых школьных и внешкольных ситуациях.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для простых описаний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школьного дня: внутри школы и после уроков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помогает увидеть две части школьной жизни и подобрать слова для каждой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дня: Present Simple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7, учебный пример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показывают, как Present Simple описывает регулярные действия и школьное расписание без лишних слов.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повторяющиеся действия или расписание, поэтому Present Simple подходит для повседневных школьных ситуаций.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069593"/>
            <a:ext cx="4522200" cy="1443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после школы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действия связаны с уроками, а какие — с временем после школы.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преобладают учебные действия, а после школы — отдых, дорога домой и 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7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модели нужны, чтобы говорить о правилах школы кратко и понятно.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модели помогают быстро говорить о правилах, обязанностях и запретах в школьной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7
</a:t>
            </a:r>
            <a:endParaRPr lang="en-US" sz="11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0" y="0"/>
            <a:ext cx="480193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Просьбы, разрешение, вопросы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74897" y="1184121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короткие вежливые вопросы, когда нужно выйти из класса или попросить разрешение. Фразы Can I…? и Could I…? звучат естественно и уважительно.
</a:t>
            </a:r>
            <a:endParaRPr lang="en-US" sz="1111" dirty="0"/>
          </a:p>
        </p:txBody>
      </p:sp>
      <p:sp>
        <p:nvSpPr>
          <p:cNvPr id="12" name="Text 3"/>
          <p:cNvSpPr txBox="1"/>
          <p:nvPr/>
        </p:nvSpPr>
        <p:spPr>
          <a:xfrm>
            <a:off x="3974897" y="1908098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уточнить место, задавайте простые вопросы: Where is…? и How do I get to…? Они помогают быстро получить понятный ответ от учителя или одноклассника.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3974897" y="2632076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ориентира в школе полезны слова library, gym, classroom и office. Добавляйте предлоги near, next to и behind, если нужно указать точное направление.
</a:t>
            </a:r>
            <a:endParaRPr lang="en-US" sz="1174" dirty="0"/>
          </a:p>
        </p:txBody>
      </p:sp>
      <p:sp>
        <p:nvSpPr>
          <p:cNvPr id="14" name="Text 5"/>
          <p:cNvSpPr txBox="1"/>
          <p:nvPr/>
        </p:nvSpPr>
        <p:spPr>
          <a:xfrm>
            <a:off x="3974897" y="3356053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тоже важны: Yes, you can; Sorry, no; It’s over there. Такие реплики делают разговор быстрым и вежливым.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74897" y="4080055"/>
            <a:ext cx="4808273" cy="661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Тренируйте диалоги парами: вопрос, ответ, уточнение. Это помогает уверенно говорить в коридоре, на уроке и после школы.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819462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и out: что общее и что разное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школьной и внешкольной жизни есть общие темы, но действия и места меняются.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описывают ученика и его день, а различия помогают точнее выбирать место и действие.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7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чтение о дне ученика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08:00 —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ученика начинается по расписанию: он идёт в школу в восемь часов и готовится к урокам.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 —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обеда проходят занятия. Фраза have lessons in the morning показывает регулярное действие и время дня.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 — Парк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ученик идёт в парк с другом. Это уже часть жизни вне школы.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 —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они играют и разговаривают. Мини-текст показывает, как Present Simple описывает обычный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речевые сценарии помогают отработать вопросы, ответы и школьные правила в реальном общении.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в школьных ситуациях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8075" y="0"/>
            <a:ext cx="42243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24025" y="222978"/>
            <a:ext cx="71730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My day in and out of school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764403" y="1437339"/>
            <a:ext cx="4597238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двух предложений о школе: когда вы приходите и какое место вам нравится больше всего. Затем добавьте правило или обязанность и короткое объяснение, почему это важно.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64403" y="2824139"/>
            <a:ext cx="4597238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 фразами о жизни после уроков: куда вы идёте, с кем встречаетесь и что делаете. Завершите текст личной оценкой — I like… because… — чтобы письмо звучало естественно.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069593"/>
            <a:ext cx="4522200" cy="1443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одной таблице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помогает быстро повторить предлоги места, формы Present Simple и основные выражения для правил и запретов.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таблица объединяет место, действие и правило, поэтому легче выбирать нужную грамматическую модель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7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должно остаться в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 помогает уверенно говорить о школе и жизни после уроков: называть места, описывать действия, задавать вежливые вопросы и соблюдать простые правила в речи.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2026-07-25T12:50:07Z</dcterms:created>
  <dcterms:modified xsi:type="dcterms:W3CDTF">2026-07-25T12:50:07Z</dcterms:modified>
</cp:coreProperties>
</file>