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Фома Гордеев и его окружение: люди, среда и особенности повествования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личности и купеческого мира у Горького
</a:t>
            </a:r>
            <a:endParaRPr lang="en-US" sz="3543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Горького возникает в эпоху роста капитализма и обострения социальных противоречий. На этом фоне купеческая среда у писателя предстает не только богатой, но и духовно замкнутой, грубой и внутренне неблагополучной.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конца XIX века: мир денег и кризисов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Фома Гордеев как центральный характер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 купеческого рода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Фома принадлежит к богатой семье, но не принимает её представлений о жизни. Его положение кажется прочным, однако внутренне он уже отделён от собственного сословия и его правил.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прямота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сочетаются физическая мощь, честность и привычка говорить прямо. Эти качества делают его заметной фигурой, но одновременно мешают приспосабливаться к миру расчёта и выгод.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правде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Фома ищет в жизни не удобства, а подлинного смысла. Он болезненно реагирует на ложь, фальшь и лицемерие, поэтому его протест становится нравственной позицией, а не просто вспышкой характера.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надлом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находя ни цели, ни среды, где его энергия могла бы быть полезной, Фома всё чаще замыкается в себе. Протест превращается в одиночество, резкость и растерянность.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несбывшегося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становится ни успешным купцом, ни свободным преобразователем жизни. Его сила остаётся без применения, а внутренний разлад ведёт к ощущению духовного поражения.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0400"/>
            <a:ext cx="4166100" cy="1991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персонажи и их роль в конфликте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как по-разному в повести проявляются сила среды, нравственный выбор и личная драма.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по-своему выявляет границы выбора Фомы и усиливает ощущение его внутренней несвободы.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Горький, «Фома Гордеев»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Маякин как носитель купеческой идеологии
</a:t>
            </a:r>
            <a:endParaRPr lang="en-US" sz="2734" dirty="0"/>
          </a:p>
        </p:txBody>
      </p:sp>
      <p:sp>
        <p:nvSpPr>
          <p:cNvPr id="11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3935150" y="1006075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пользы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Маякин мыслит категориями выгоды, устойчивости и деловой целесообразности. Для него ценность человека определяется его практической пользой и способностью укреплять семейное дело.
</a:t>
            </a:r>
            <a:endParaRPr lang="en-US" sz="1295" dirty="0"/>
          </a:p>
        </p:txBody>
      </p:sp>
      <p:sp>
        <p:nvSpPr>
          <p:cNvPr id="13" name="Text 3"/>
          <p:cNvSpPr txBox="1"/>
          <p:nvPr/>
        </p:nvSpPr>
        <p:spPr>
          <a:xfrm>
            <a:off x="3935150" y="1724457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капитала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 его представлении даёт право распоряжаться людьми и событиями. Поэтому он воспринимает порядок купеческой жизни как естественный и единственно верный.
</a:t>
            </a:r>
            <a:endParaRPr lang="en-US" sz="1295" dirty="0"/>
          </a:p>
        </p:txBody>
      </p:sp>
      <p:sp>
        <p:nvSpPr>
          <p:cNvPr id="14" name="Text 4"/>
          <p:cNvSpPr txBox="1"/>
          <p:nvPr/>
        </p:nvSpPr>
        <p:spPr>
          <a:xfrm>
            <a:off x="3935150" y="2442839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Маякин опирается на привычный уклад, семейную преемственность и накопленный опыт. Всё новое он оценивает осторожно, если оно угрожает устойчивости привычного мира.
</a:t>
            </a:r>
            <a:endParaRPr lang="en-US" sz="1295" dirty="0"/>
          </a:p>
        </p:txBody>
      </p:sp>
      <p:sp>
        <p:nvSpPr>
          <p:cNvPr id="15" name="Text 5"/>
          <p:cNvSpPr txBox="1"/>
          <p:nvPr/>
        </p:nvSpPr>
        <p:spPr>
          <a:xfrm>
            <a:off x="3935150" y="3161222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Фоме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Фома кажется ему опасным отклонением от нормы: слишком прямым, непредсказуемым и неуправляемым. Маякин не понимает, как можно ставить правду выше расчёта.
</a:t>
            </a:r>
            <a:endParaRPr lang="en-US" sz="1295" dirty="0"/>
          </a:p>
        </p:txBody>
      </p:sp>
      <p:sp>
        <p:nvSpPr>
          <p:cNvPr id="16" name="Text 6"/>
          <p:cNvSpPr txBox="1"/>
          <p:nvPr/>
        </p:nvSpPr>
        <p:spPr>
          <a:xfrm>
            <a:off x="3935150" y="3879604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старого купеческого интерьера помогает почувствовать его мир: тяжёлая мебель, плотные ткани и закрытое пространство подчёркивают устойчивость, но и духовную тесноту среды.
</a:t>
            </a:r>
            <a:endParaRPr lang="en-US" sz="12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и Софья как два полюса женского влияния
</a:t>
            </a:r>
            <a:endParaRPr lang="en-US" sz="2581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Татьяна: нравственная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связана с искренностью, внутренним достоинством и тихой поддержкой. В её образе Фома встречает человеческое тепло, которого ему не хватает в жёстком купеческом мире.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Татьяна: голос сострадания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пытается подчинить или поразить, а просто понимает чужую боль. Именно поэтому её присутствие подчёркивает возможность душевной близости, к которой тянется герой.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Софья: блеск и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Медынская привлекает внешней свободой, светской уверенностью и независимым обликом. Однако за этой привлекательностью ощущаются холодность и отсутствие подлинной глубины.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выбор Фомы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Татьяной и Софьей герой колеблется между теплом и блеском, правдой и впечатлением. Это сопоставление делает его духовную неустроенность особенно заметной.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Ценностные ориентиры персонажей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герои ориентированы на разные, почти несовместимые жизненные принципы, из-за чего общение между ними превращается в конфликт.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различаются ценности, тем острее противостояние; у Фомы протест не совпадает ни с одним устойчивым жизненным кодексом.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М. Горького «Фома Гордеев» (1899)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526101"/>
            <a:ext cx="391500" cy="313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среда как самостоятельная сила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прибыли
</a:t>
            </a:r>
            <a:pPr algn="ctr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купеческого круга подчинена деньгам, наследству и выгоде. Финансовый успех здесь становится мерой достоинства, а человеческие качества отступают на второй план.
</a:t>
            </a:r>
            <a:endParaRPr lang="en-US" sz="1157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Грубость быта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среды отмечена пьянством, резкостью и показной солидностью. Внешняя основательность скрывает духовную бедность и неспособность к подлинной близости.
</a:t>
            </a:r>
            <a:endParaRPr lang="en-US" sz="1082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мнения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Сплетни, оценки и пересуды работают как постоянный контроль. Человек существует под взглядом окружающих и вынужден соотносить поступки с тем, что о нём скажут.
</a:t>
            </a:r>
            <a:endParaRPr lang="en-US" sz="1097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Замкнутое пространство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дом и городское окружение выглядят тесными и душными. Это не просто фон, а среда, которая формирует характеры и ограничивает свободу выбора.
</a:t>
            </a:r>
            <a:endParaRPr lang="en-US" sz="1131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 личность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не допускает самостоятельности: она требует подчинения правилам и привычке. Поэтому искренность Фомы воспринимается как нарушение порядка и вызывает сопротивление.
</a:t>
            </a:r>
            <a:endParaRPr lang="en-US" sz="10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Фомы с окружением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внешние обстоятельства превращаются во внутренний кризис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портрет Фомы в диалогах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1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Фомы звучит напряжённо и порывисто: в ней слышны раздражение, обида и нетерпение. Он говорит так, будто постоянно спорит с миром, а не только с собеседником.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83927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любит уклончивости и сразу называет вещи своими именами. Из-за этого его реплики часто воспринимаются как вызов, который нарушает привычный порядок разговора.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37699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Обрывистый синтаксис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повторы и незавершённые фразы передают внутреннюю неустойчивость. Через форму диалога Горький показывает не только спор, но и душевное состояние персонажа.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83927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давление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Фома постоянно сталкивается с чужой уверенностью, осуждением и насмешкой. Диалог становится способом показать, как общество сжимает героя и лишает его опоры.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37699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интонации позволяет увидеть, где в нём говорят сила, боль и растерянность. Поэтому диалоги у Горького раскрывают характер глубже, чем прямое авторское объяснение.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 городской простор как художественный фон
</a:t>
            </a:r>
            <a:endParaRPr lang="en-US" sz="2521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в повести воспринимается как пространство движения и внутреннего дыхания. Её широта напоминает о возможности выйти за пределы привычного уклада и почувствовать себя свободнее, чем в купеческом доме.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теснота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изображён как место духоты, тесных связей и постоянного бытового контроля. Здесь всё подчинено привычке, деньгам и чужому мнению, поэтому пространство кажется замкнутым и психологически давящим.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настроений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реки и улиц помогает точнее увидеть состояние Фомы. Его тяга к простору сталкивается с ощущением безвыходности, а внешняя среда усиливает одиночество и раздражение героя.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и городской пейзаж работают не только как фон, но и как смысловая оппозиция. Волга связана с надеждой на выход, а город — с несвободой и внутренним застоем.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504255"/>
            <a:ext cx="4392900" cy="2603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речи и их роль в повести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речи помогают Горькому одновременно показать среду, характеры и внутреннее напряжение героев.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строится как сочетание внешнего и внутреннего: через речь, детали и авторские оценки раскрываются и социальная среда, и психологический кризис героя.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Горький, «Фома Гордеев»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изображении купеческого мира
</a:t>
            </a:r>
            <a:endParaRPr lang="en-US" sz="2527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475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идеализации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не смягчает изображение купечества: деловая активность соседствует здесь с нравственной бедностью, грубостью и духовной замкнутостью, поэтому внешний достаток не вызывает доверия.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475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Иронический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ирония заметна в бытовых сценах, речевых оборотах и контрастах между самоуверенностью персонажей и их внутренней пустотой. Это помогает разоблачить показную солидность среды.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4750" y="340665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штрихи интерьера, жестов и речи делают купеческий мир осязаемым. Через них становится видно, что за внешним порядком скрывается нравственная ограниченность и страх перемен.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053400" y="996700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Фомы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Фома показан не как положительный герой в упрощённом смысле, а как человек сильный и искренний, который не смог найти опору в чуждом ему обществе.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053400" y="2201675"/>
            <a:ext cx="3760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сводит конфликт к прямому осуждению одной стороны. Он показывает, как среда калечит человека, но одновременно и сам герой не находит пути к созидательному действию.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узлы и рост внутреннего напряжения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смену событий, но и постепенное исчерпание сил Фомы. Каждый новый этап делает его протест более болезненным и менее действенным.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нарастает по мере столкновения с фальшью среды: внешне события продолжаются, но внутренне герой всё глубже теряет опору и цель.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Горький, «Фома Гордеев»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контраст и символика в тексте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благополучия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иронично показано несоответствие между внешним достатком и духовной пустотой. То, что кажется устойчивым и респектабельным, на деле оказывается внутренне обеднённым.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противопоставляет богатство и нравственную бедность, шумное общение и одиночество, широкую реку и тесный быт. Эти контрасты делают конфликт особенно наглядным и осязаемым.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Волги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становится знаком свободы, движения и возможности иной жизни. Её образ расширяет пространство повести и помогает почувствовать, чего лишён Фома в купеческой среде.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город и бытовой уклад символизируют несвободу, привычку и моральную скованность. Такая символика усиливает социальную критику и подчёркивает трагедию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стихия и мотив правды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слышны интонации народной речи: простые, меткие, иногда грубоватые обороты придают тексту достоверность и сближают его с живой разговорной стихией.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правде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Фома тянется к честности и естественности, болезненно реагирует на ложь и притворство. Однако его внутренний протест не превращается в ясную жизненную программу.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пристань и река связаны с поиском выхода и движением вперёд. Эти мотивы подчёркивают желание героя вырваться из замкнутого мира, но не дают ему опоры.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Мерило подлинности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стихия в произведении служит критерием искренности и нравственной силы. Всё ложное в купеческом мире особенно заметно на фоне этой естественной, живой меры.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отношений вокруг Фомы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люди и социальная среда по-разному ограничивают свободу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 как средство социальной характеристики
</a:t>
            </a:r>
            <a:endParaRPr lang="en-US" sz="2089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1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купцов насыщена пословицами, повторениями и деловой лексикой. Она передаёт привычку мыслить практично, прямолинейно и в рамках устойчивого хозяйственного порядка.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83927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Фомы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Фома говорит резко, эмоционально и обрывисто. Его интонация выдаёт внутреннее напряжение, несогласие с окружающими и невозможность спокойно принять навязанные правила.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37699" y="1588494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маркировка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словарь и синтаксис Горький показывает происхождение персонажей, их привычки и уровень культуры. Язык становится точным признаком среды, а не просто способом общения.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83927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речи помогают увидеть скрытое состояние героев: уверенность, защитную грубость, тревогу или внутреннюю слабость. Так диалог превращается в средство психологического анализа.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37699" y="3684731"/>
            <a:ext cx="2776152" cy="1292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многоголосица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речевые манеры создают ощущение многоголосого мира, где каждый говорит из своей жизненной позиции. Благодаря этому конфликт в повести звучит особенно убедительно.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кризиса Фомы и возможный выход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объединяет внешние обстоятельства и внутренние слабости героя. Она показывает, что кризис возникает постепенно и затрагивает все стороны его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состоит в том, что спасение возможно лишь через труд, нравственную ясность и дисциплину; без них протест остаётся разрушительным.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Горький, «Фома Гордеев»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силы без опоры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«Фома Гордеев» показывает, как человек с сильным характером может оказаться бессильным перед средой, если его энергия не находит нравственного и жизненного направления.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2026-05-27T12:13:25Z</dcterms:created>
  <dcterms:modified xsi:type="dcterms:W3CDTF">2026-05-27T12:13:25Z</dcterms:modified>
</cp:coreProperties>
</file>