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жизни в океане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дом для огромного числа организмов, но жизнь распределена неравномерно: больше у поверхности и у берегов.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 заселён неравномерно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поверхности достаточно света для водорослей и планктона — главного источника пищи. У берегов питательные вещества попадают с суши. А в открытом океане и на глубине мешают темнота, холод и дефицит пищи.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условия жизни в океане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нужен растениям и водорослям: они используют энергию для роста и питания. Чем доступнее свет, тем активнее производятся органические вещества, а значит, больше пищи для всей пищевой сети.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 влияет на обмен веществ животных и скорость их развития. В более тёплых районах живут одни виды, в более холодных — другие: у них разные требования к условиям.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глубиной растёт давление воды: примерно на 1 атмосферу каждые 10 метров. Поэтому на большой глубине остаются только организмы, приспособленные к сильному давлению, холоду и недостатку света.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Световые зоны океана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планктона и рыб меняется вместе с освещённостью: где свет слабее, там меньше организмов, зависящих от водорослей.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общий тренд: чем глубже и темнее, тем меньше доступной энергии для питания, а значит, и меньше живых организмов.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курсов по экологии и биологии океана; глубинные границы зон: типичные учебные диапазоны (около 200 м и 1000 м).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корма для разных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богатой кормовой базы у берега чаще встречаются моллюски, морские звёзды, крабы и молодая рыба. Мозаика мест обитания создаёт условия для множества видов одновременно.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 постоянное перемешивание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и мелководья лучше освещаются солнцем и постоянно перемешиваются волнами и течениями. Поэтому здесь активнее растут водоросли и живут мелкие рачки, служащие пищей многим видам.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Прибрежная зона — самое богатое место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океанических зон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различия шельфа, открытого океана и глубоководья по ключевым факторам среды и типичным примерам.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шельфе больше света и пищи, поэтому там выше разнообразие организмов. Чем дальше и глубже, тем сильнее ограничения по энергии и условиям.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сведения о вертикальной зональности океана.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024" y="1385128"/>
            <a:ext cx="209400" cy="20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4351" y="1396761"/>
            <a:ext cx="209400" cy="186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027" y="3226017"/>
            <a:ext cx="209400" cy="16752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Планктон — основа жизни в океане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69925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— микроскопические водоросли в верхних слоях воды. Благодаря свету они производят органические вещества и кислород, поддерживая жизнь в морских экосистемах.
</a:t>
            </a:r>
            <a:endParaRPr lang="en-US" sz="1045" dirty="0"/>
          </a:p>
        </p:txBody>
      </p:sp>
      <p:sp>
        <p:nvSpPr>
          <p:cNvPr id="11" name="Text 3"/>
          <p:cNvSpPr txBox="1"/>
          <p:nvPr/>
        </p:nvSpPr>
        <p:spPr>
          <a:xfrm>
            <a:off x="4366256" y="1377936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Зоопланктон питается фитопланктоном и сам становится пищей для мелких рыб. Это звено связывает производителей органики с остальными участниками пищевой цепи.
</a:t>
            </a:r>
            <a:endParaRPr lang="en-US" sz="1045" dirty="0"/>
          </a:p>
        </p:txBody>
      </p:sp>
      <p:sp>
        <p:nvSpPr>
          <p:cNvPr id="12" name="Text 4"/>
          <p:cNvSpPr txBox="1"/>
          <p:nvPr/>
        </p:nvSpPr>
        <p:spPr>
          <a:xfrm>
            <a:off x="869937" y="3197884"/>
            <a:ext cx="2627400" cy="130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планктона
</a:t>
            </a:r>
            <a:pPr algn="l" indent="0" marL="0">
              <a:lnSpc>
                <a:spcPct val="115000"/>
              </a:lnSpc>
              <a:buNone/>
            </a:pPr>
            <a:r>
              <a:rPr lang="en-US" sz="4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планктона в конкретном месте, тем больше корма получают последующие звенья. Поэтому распределение планктона напрямую влияет на то, где встречается больше рыбы и других животных.
</a:t>
            </a:r>
            <a:endParaRPr lang="en-US" sz="10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цепи в океане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переходы энергии и вещества в морских экосистемах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8800" y="1955850"/>
            <a:ext cx="3516000" cy="12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морские животные двигаются между глубиной и поверхностью по ночам и дням: цикл повторяется примерно раз в сутки.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331600" y="104576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часа
</a:t>
            </a:r>
            <a:endParaRPr lang="en-US" sz="7200" dirty="0"/>
          </a:p>
        </p:txBody>
      </p:sp>
      <p:sp>
        <p:nvSpPr>
          <p:cNvPr id="6" name="Text 3"/>
          <p:cNvSpPr txBox="1"/>
          <p:nvPr/>
        </p:nvSpPr>
        <p:spPr>
          <a:xfrm>
            <a:off x="4331600" y="2377711"/>
            <a:ext cx="45423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сутки такие перемещения повторяются и помогают многим видам эффективнее искать пищу.
</a:t>
            </a:r>
            <a:endParaRPr lang="en-US" sz="2423" dirty="0"/>
          </a:p>
        </p:txBody>
      </p:sp>
      <p:sp>
        <p:nvSpPr>
          <p:cNvPr id="7" name="Text 4"/>
          <p:cNvSpPr txBox="1"/>
          <p:nvPr/>
        </p:nvSpPr>
        <p:spPr>
          <a:xfrm>
            <a:off x="268800" y="4721675"/>
            <a:ext cx="35160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данных из учебных материалов по морской экологии (суточные вертикальные миграции организмов).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условия с глубиной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свет быстро исчезает, давление продолжает расти: именно оно требует особого строения тканей и органов у глубоководных видов.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показывает, почему глубина — серьёзный «фильтр»: при сильном давлении выживают только приспособленные организмы.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физическая оценка: давление воды растёт примерно на 1 атмосферу каждые 10 метров (учебные справочники по гидростатике).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дома для многих видов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прозрачная вода и 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формируются в тёплой и относительно прозрачной воде, где солнечный свет доходит до дна. Благодаря свету создаются условия для жизни рифообразующих организмов и их «партнёров». Поэтому рифы чаще встречаются в тропиках.
</a:t>
            </a:r>
            <a:endParaRPr lang="en-US" sz="883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территория — огромный «город» 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245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рифы занимают небольшую часть океана, они становятся настоящим домом для очень большого числа видов. Здесь находят пищу и укрытие рыбы, моллюски и ракообразные. Визуально это выглядит как яркий лабиринт из коралловых ветвей и скал.
</a:t>
            </a:r>
            <a:endParaRPr lang="en-US" sz="912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обитателей: от раковин до хищников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рифах можно увидеть разные способы жизни: спокойные «пасущиеся» формы, быстрых хищников и животных, которые прячутся в щелях кораллов. Моллюски и ракообразные помогают поддерживать чистоту и перемешивание частиц на дне. Так риф становится устойчивой экосистемой.
</a:t>
            </a:r>
            <a:endParaRPr lang="en-US" sz="883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открытом океане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Вдали от берегов в воде обычно меньше питательных веществ, поэтому корм находят реже, а значит, и животных в среднем меньше, чем в прибрежной зоне с «подпиткой» сверху и снизу.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жизни обычно появляется около островов и в местах, где морские течения приносят корм, а также там, где холодная вода поднимается к поверхности, принося питательные вещества со глубины.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открытом океане обитают крупные и быстрые хищники и пловцы: киты, тунцы, акулы и кальмары, а также стаи рыб, которые собираются там, где легче найти пищу и держаться вместе.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морских организмов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особенности помогают выживать не только в темноте, но и при холоде, нехватке пищи и изменяющемся давлении на разных глубинах.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океана требуют разных решений: кто-то лучше находит добычу, кто-то переносит холод или давление, а кто-то «светится» и обманывает хищников.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из школьных и научно-популярных источников по морской биологии (без привязки к измерениям, 2024–2026).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704625"/>
            <a:ext cx="324900" cy="28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741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44858" y="1704625"/>
            <a:ext cx="324900" cy="288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течения собирают жизнь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тепла и кислорода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Течения перемещают тёплую и холодную воду, а вместе с ней — кислород и мелкие частицы корма. Там, где вода регулярно обновляется, жизнь держится устойчивее, чем в «застойных» местах.
</a:t>
            </a:r>
            <a:endParaRPr lang="en-US" sz="1157" dirty="0"/>
          </a:p>
        </p:txBody>
      </p:sp>
      <p:sp>
        <p:nvSpPr>
          <p:cNvPr id="8" name="Text 3"/>
          <p:cNvSpPr txBox="1"/>
          <p:nvPr/>
        </p:nvSpPr>
        <p:spPr>
          <a:xfrm>
            <a:off x="2957434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Принос пищи и перенос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доставляют планктон и другие мелкие организмы, которыми питаются рыбы и морские птицы. Если течение проходит через район с кормом, его обитатели начинают концентрироваться поблизости.
</a:t>
            </a:r>
            <a:endParaRPr lang="en-US" sz="1157" dirty="0"/>
          </a:p>
        </p:txBody>
      </p:sp>
      <p:sp>
        <p:nvSpPr>
          <p:cNvPr id="9" name="Text 4"/>
          <p:cNvSpPr txBox="1"/>
          <p:nvPr/>
        </p:nvSpPr>
        <p:spPr>
          <a:xfrm>
            <a:off x="5644868" y="2322550"/>
            <a:ext cx="2440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Подъём глубинной воды — готовые «полезные вещества»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жизни бывает там, где к поверхности поднимаются глубинные воды. Они несут питательные вещества, ускоряя рост планктона — основы пищевой сети для многих морских животных.
</a:t>
            </a:r>
            <a:endParaRPr lang="en-US" sz="11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3502" y="919100"/>
            <a:ext cx="3637197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где живёт в океане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Примерная «карта по этажам»: одни группы тесно связаны с поверхностью и светом, другие живут в толщах воды, а третьи — у дна и в грунте.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занимают разные «этажи» океана и опираются на разные источники пищи — от света и планктона до остатков, оседающих на дно.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экологии океана и морской биологии (обобщение, без числовых измерений).
</a:t>
            </a:r>
            <a:endParaRPr lang="en-US" sz="58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центральных частях некоторых океанских круговоротов вода может быть прозрачной, но питательных веществ там мало. Поэтому планктон растёт медленнее, а вместе с ним снижается и общее число животных.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Наоборот, у берегов, в районах подъёма глубинной воды и около островов формируются «оазисы» жизни: питательные вещества регулярно попадают в верхние слои. Там появляется много планктона, и цепочки питания быстро разрастаются.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Океанические пустыни и оазисы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угрожает жизни в океане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логика влияния изменений среды на экосистемы океана (причина → последствия).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видов больше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«плотность» видов обычно связана с тем, что здесь есть свет, более тёплая вода и больше корма, чем в глубинах.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шкале видно: чем лучше условия для питания и роста, тем больше разнообразие. В глубинных слоях ограничены свет и корм, поэтому видов меньше.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экологии океана (качественное сравнение зон, без привязки к конкретным замерам).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океане распределена по «этажам»: глубина меняет свет, температуру и давление, поэтому одни организмы приспособлены к поверхности, а другие — к холодным тёмным слоям.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количество жизни влияет расстояние до берега и приток питательных веществ: шельф и прибрежные области обычно богаче кормом, чем открытые районы, где питание встречается реже.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Сильнее всего жизнь разрастается там, где есть условия для планктона: коралловые рифы, шельф и зоны подъёма глубинных вод к поверхности, приносящие «пищу» в верхние слои.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суровые условия — в глубинах и в бедных по питанию участках открытого океана: там меньше пищи и сложнее поддерживать обмен веществ, поэтому выживают только специализированные виды.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это не «одно место», а система зон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неодинаков: в нём сочетаются тёплые и холодные районы, светлые и тёмные слои, богатые и бедные по жизни участки. Сохранение чистой воды и природных зон помогает поддерживать жизнь.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2026-05-12T23:04:22Z</dcterms:created>
  <dcterms:modified xsi:type="dcterms:W3CDTF">2026-05-12T23:04:22Z</dcterms:modified>
</cp:coreProperties>
</file>