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Востока XIX века: три силы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силы меняли Восток: традиция, наследие и Запад.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обновление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общества Востока опирались на иерархию, веру и общину; модернизация меняла саму логику государства, армии и школы.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стал переломным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политические формы всё хуже обеспечивали порядок и безопасность. Когда власть не могла быстро реагировать на новые угрозы, вопрос реформ становился вопросом выживания государства.
</a:t>
            </a:r>
            <a:endParaRPr lang="en-US" sz="1216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торговля усиливала зависимость восточных стран от внешних рынков и кредитов. Вместе с товарами приходили новые правила обмена, которые ломали прежние хозяйственные связи.
</a:t>
            </a:r>
            <a:endParaRPr lang="en-US" sz="1201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превосходство европейских держав показало слабость старых армий и способов снабжения. Поражения заставляли правителей искать не разовые меры, а глубокое перестроение институтов.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Дипломатическое давление всё чаще сопровождалось неравными договорами и вмешательством во внутренние дела. Это лишало многие государства свободы манёвра и ускоряло реформы сверху.
</a:t>
            </a:r>
            <a:endParaRPr lang="en-US" sz="11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общество и поля модернизации
</a:t>
            </a:r>
            <a:endParaRPr lang="en-US" sz="2644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иерархия определяла положение человека в обществе и доступ к власти. Переход к более гибким формам управления нарушал привычное распределение статусов и обязанностей.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оставалось основой хозяйства, а значит, изменения в налогах и собственности затрагивали почти всех. Именно поэтому даже умеренные реформы вызывали острые споры.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придавала власти легитимность и задавала моральные нормы. Когда государство вводило светские школы и новые законы, оно неизбежно пересматривало эту систему авторитетов.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охватывала не отдельные сферы, а целый механизм государства: бюрократию, армию, суды, налоги и производство. Изменение одной части требовало перестройки остальных.
</a:t>
            </a:r>
            <a:endParaRPr lang="en-US" sz="859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 традиционного общества плохо сочетался с ускорением XIX века. Внешнее давление делало промедление опасным, а значит, реформы становились всё более срочными.
</a:t>
            </a:r>
            <a:endParaRPr lang="en-US" sz="11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наследие как исторический фон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государства оставили опыт управления огромными территориями и разными народами. Этот опыт показал, что империя может держаться не на единой культуре, а на сильной организации.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мобильность войска и жёсткая дисциплина стали важным наследием степных завоеваний. Позднее именно эти принципы привлекали реформаторов, мечтавших о более управляемой армии.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торговых путей связывал власть с экономикой и обеспечивал поступление ресурсов. Поэтому управление путями сообщения и сбором доходов стало важной частью позднейших реформ.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укоренилась привычка к сильной вертикали власти. Это облегчало централизацию, но часто мешало развитию самостоятельных институтов и инициативы на местах.
</a:t>
            </a:r>
            <a:endParaRPr lang="en-US" sz="9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XIX века многие государства уже имели дворы, канцелярии и налоговые службы. Благодаря этому реформы можно было начинать из центра, не создавая систему с нуля.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военные элиты, привыкшие к дисциплине и службе. На их основе было легче формировать регулярную армию, но сложнее ломать старые привилегии.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управления многоэтничными территориями помогал удерживать большие пространства под единым контролем. Однако это требовало осторожной политики, чтобы не вызвать новый конфликт.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привилегий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сопротивлялись сословные группы, духовные авторитеты и местные землевладельцы. Они понимали, что модернизация сократит их влияние на доходы, суд и власть.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готово к реформам, а что сопротивлялось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Натиск Запада: интересы и формы давления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693046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искали новые рынки для промышленной продукции и источники сырья. Восточные территории становились важными не только экономически, но и стратегически.
</a:t>
            </a:r>
            <a:endParaRPr lang="en-US" sz="1119" dirty="0"/>
          </a:p>
        </p:txBody>
      </p:sp>
      <p:sp>
        <p:nvSpPr>
          <p:cNvPr id="12" name="Text 3"/>
          <p:cNvSpPr txBox="1"/>
          <p:nvPr/>
        </p:nvSpPr>
        <p:spPr>
          <a:xfrm>
            <a:off x="693046" y="37367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 рычагом давления были неравные договоры. Они ограничивали самостоятельность государств и закрепляли выгодные условия для иностранной торговли.
</a:t>
            </a:r>
            <a:endParaRPr lang="en-US" sz="1168" dirty="0"/>
          </a:p>
        </p:txBody>
      </p:sp>
      <p:sp>
        <p:nvSpPr>
          <p:cNvPr id="13" name="Text 4"/>
          <p:cNvSpPr txBox="1"/>
          <p:nvPr/>
        </p:nvSpPr>
        <p:spPr>
          <a:xfrm>
            <a:off x="3500650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превосходства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демонстрировалась не только в войнах, но и в показе технологического превосходства. Это убеждало правителей, что без реформ старые армии не выдержат столкновения.
</a:t>
            </a:r>
            <a:endParaRPr lang="en-US" sz="1144" dirty="0"/>
          </a:p>
        </p:txBody>
      </p:sp>
      <p:sp>
        <p:nvSpPr>
          <p:cNvPr id="14" name="Text 5"/>
          <p:cNvSpPr txBox="1"/>
          <p:nvPr/>
        </p:nvSpPr>
        <p:spPr>
          <a:xfrm>
            <a:off x="3500650" y="376182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потоками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 торговлю меняло работу таможен, флота и финансов. В результате внешние державы получали доступ к ключевым потокам доходов и усиливали зависимость региона.
</a:t>
            </a:r>
            <a:endParaRPr lang="en-US" sz="1141" dirty="0"/>
          </a:p>
        </p:txBody>
      </p:sp>
      <p:sp>
        <p:nvSpPr>
          <p:cNvPr id="15" name="Text 6"/>
          <p:cNvSpPr txBox="1"/>
          <p:nvPr/>
        </p:nvSpPr>
        <p:spPr>
          <a:xfrm>
            <a:off x="6313225" y="2715750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нажим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Запада было не только прямым, но и постоянным. Именно поэтому правители всё чаще воспринимали реформы как вынужденную меру, а не как свободный выбор.
</a:t>
            </a:r>
            <a:endParaRPr lang="en-US" sz="11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причин: традиции, наследие, Запад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условия и внешнее давление вместе формировали логику обновления государств Востока.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механизм модернизации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реформы шли сверху и требовали одновременных изменений в управлении, финансах и подготовке кадров.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Османская империя и реформы сверху
</a:t>
            </a:r>
            <a:endParaRPr lang="en-US" sz="2634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Османские правители стремились укрепить центр, чтобы подчинить провинции и сократить влияние старых корпораций. Реформы шли через новые правила службы, управления и контроля над армией.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по-новому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перестройка стала особенно заметной: создавались регулярные части, менялась подготовка офицеров, вводились европейские образцы организации. Это должно было повысить боеспособность после поражений.
</a:t>
            </a:r>
            <a:endParaRPr lang="en-US" sz="795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 и административные реформы готовили чиновников, переводчиков и военных специалистов. Светское образование расширяло круг людей, способных работать в обновлённом государственном аппарате.
</a:t>
            </a:r>
            <a:endParaRPr lang="en-US" sz="771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реформы сталкивались с сопротивлением старых корпораций и региональных элит, для которых перемены означали потерю доходов, влияния и привычного порядка. Поэтому обновление оставалось неполным.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Персия и пределы частичной модернизации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землевладельцы и традиционные посредники сохраняли влияние на местах и сдерживали унификацию управления. Поэтому модернизация в Персии шла рывками и не создала единого порядка по всей стране.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шахи пытались укрепить армию, приглашали иностранных инструкторов и вводили новые элементы военного обучения. Однако эти меры охватывали лишь отдельные сферы и не затрагивали весь государственный механизм.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административный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появлялись новые ведомства и дипломатические практики, их работа зависела от узкого круга придворных и местных влиятельных групп. Из-за этого решения редко превращались в устойчивую систему.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оставались главным узким местом: сбор доходов был неустойчивым, а контроль над налогами часто находился вне центра. Без прочной бюджетной базы реформы не могли охватить школы, дороги и снабжение армии.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реставрации императорской власти Япония быстро переосмыслила роль государства. Новый центр начал собирать налоги, создавать современную администрацию и подчинять региональные силы единой политике. На иллюстрации уместен образ столицы, где старое и новое существуют рядом.
</a:t>
            </a:r>
            <a:endParaRPr lang="en-US" sz="616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армии: вводились призыв, единые стандарты подготовки и современное вооружение. Это был не просто военный шаг, а способ показать, что государство контролирует ресурсы и способно защищать себя без внешней опоры.
</a:t>
            </a:r>
            <a:endParaRPr lang="en-US" sz="683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нового типа
</a:t>
            </a:r>
            <a:endParaRPr lang="en-US" sz="1347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 стала инструментом формирования новой элиты. Массовое обучение, учебники и единые программы создавали общую культурную основу, а не набор разрозненных местных традиций. Для изображения подходит класс с дисциплиной и вниманием к учебе.
</a:t>
            </a:r>
            <a:endParaRPr lang="en-US" sz="637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 всей страны
</a:t>
            </a:r>
            <a:endParaRPr lang="en-US" sz="1325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выросли промышленность, транспорт и управленческие структуры. Японский опыт показывает: реформы становятся радикальными, когда центр способен мобилизовать население, ресурсы и знания ради общей цели.
</a:t>
            </a:r>
            <a:endParaRPr lang="en-US" sz="683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
</a:t>
            </a:r>
            <a:endParaRPr lang="en-US" sz="1347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модернизация, которая изменила страну
</a:t>
            </a:r>
            <a:endParaRPr lang="en-US" sz="28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опоры реформ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финансовых опор реформ показывает, почему именно бюджет и сбор доходов определяли реальный масштаб преобразований.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устойчивые доходы позволяли содержать армию, бюрократию и школы одновременно; без финансов модернизация оставалась фрагментарной.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о модернизации Востока в XIX веке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 главный двигатель изменений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войско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регулярной армии требовало не только нового оружия, но и постоянного набора солдат, обучения и централизованного командования. Это превращало военную реформу в инструмент укрепления государства.
</a:t>
            </a:r>
            <a:endParaRPr lang="en-US" sz="1027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академии и училища готовили офицеров с едиными правилами службы. Так появлялась новая дисциплина, основанная не на личной верности, а на формальной иерархии и профессиональных навыках.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снабжения связывала армию с налогами, складами и транспортом. Чем шире становилась армия, тем сильнее возрастала нагрузка на бюджет и зависимость от устойчивых поставок извне.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перестройка усиливала центр, потому что управление войском невозможно без контроля над территорией, доходами и чиновниками. Поэтому армия часто становилась первым полем преобразований.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служилая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Появлялся новый слой людей, чья карьера зависела от службы государству: чиновники, переводчики, учителя и офицеры. Их объединяли образование, навыки письма и участие в реформах.
</a:t>
            </a:r>
            <a:endParaRPr lang="en-US" sz="854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старым занятиям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посредники, жившие за счёт старых форм обмена и локальных связей, нередко теряли устойчивый доход. Денежная экономика вытесняла привычные способы выживания и торговли.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быстрее втягивались в рынок: росла роль денег, кредита и товарного обмена. Это меняло повседневную жизнь, привычки потребления и социальные ожидания городских жителей.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 усиливали разрыв между поколениями и группами общества. Те, кто получал светское образование, начинали мыслить иначе, чем носители традиционных корпоративных правил.
</a:t>
            </a:r>
            <a:endParaRPr lang="en-US" sz="864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слои и кризис старых укладов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новые идеи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том, что следует сохранить, а что изменить, постепенно выходили за рамки школы. Они превращались в обсуждение того, кто «мы» и на какой основе строится будущее общества.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школа готовила не только грамотных людей, но и будущих служащих государства. Через учебные программы распространялись представления о порядке, дисциплине и пользе знания для управления.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круга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 учебники ускоряли обмен идеями между городами и регионами. Знание переставало быть редкостью, доступной узкому кругу, и становилось более массовым.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 окно в мир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Переводные тексты знакомили учащихся с естественными науками, правом и устройством современных государств. Заимствование чужого опыта помогало сравнивать собственные институты с европейскими моделями.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последствия: традиция и идентичность
</a:t>
            </a:r>
            <a:endParaRPr lang="en-US" sz="2369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не исчезала под давлением реформ, а приспосабливалась к новым условиям. Во многих обществах она продолжала задавать моральные ориентиры и влиять на представления о допустимом и справедливом.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норм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обычаи и нормы поведения помогали обществу удерживать преемственность. Даже при модернизации они оставались важным языком общения между поколениями и социальными группами.
</a:t>
            </a:r>
            <a:endParaRPr lang="en-US" sz="840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обращение к прошлому стало основой национального самосознания. Традиция начала восприниматься не как помеха, а как ресурс для объединения общества вокруг общего образа истории.
</a:t>
            </a:r>
            <a:endParaRPr lang="en-US" sz="806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реформы ломали привычный уклад слишком резко, возникал конфликт между сторонниками обновления и защитниками старого порядка. Культура становилась пространством острого общественного спора.
</a:t>
            </a:r>
            <a:endParaRPr lang="en-US" sz="7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как источник опыта и угрозы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привлекал прежде всего техническим превосходством: новыми видами вооружения, транспортом и организацией производства. Восточные элиты внимательно следили за тем, что можно использовать без утраты самостоятельности.
</a:t>
            </a:r>
            <a:endParaRPr lang="en-US" sz="1017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Опасение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западное влияние воспринималось как угроза: вместе с товарами и знаниями приходили политическое давление и неравноправные условия торговли. Это усиливало осторожность по отношению к заимствованиям.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Отбор, а не копирование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реформаторы не копировали чужой опыт целиком, а отбирали отдельные решения. Они старались сочетать новые инструменты управления с сохранением собственных основ власти и культуры.
</a:t>
            </a:r>
            <a:endParaRPr lang="en-US" sz="1032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требовал баланса: обновить армию, финансы и школу, но не разрушить политическую и культурную целостность общества. Именно в этом заключалась сложность модернизации.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изменений: от давления к последствиям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давление извне и внутренние проблемы последовательно запускали реформы и меняли общество.
</a:t>
            </a:r>
            <a:endParaRPr lang="en-US" sz="1161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как вынужденный выбор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Востока в XIX веке стала ответом на двойной вызов: внутреннюю необходимость обновления и давление извне. Монгольское наследие, традиции и западное влияние не отменяли друг друга, а вместе определяли разные пути перемен.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2026-07-26T01:50:27Z</dcterms:created>
  <dcterms:modified xsi:type="dcterms:W3CDTF">2026-07-26T01:50:27Z</dcterms:modified>
</cp:coreProperties>
</file>