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мышцы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помогают нам двигаться, расти и делать даже самые маленькие дела.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есть почти везде: в руках, ногах, спине, лице и сердце. Они помогают держать осанку, двигаться, дышать и выполнять обычные дела каждый день.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прячутся мышцы и зачем они нужны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1675" y="1458775"/>
            <a:ext cx="239250" cy="38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75125"/>
            <a:ext cx="368100" cy="36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75125"/>
            <a:ext cx="368100" cy="368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вида мышц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36500" y="2131217"/>
            <a:ext cx="56682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мышцы прикреплены к костям и помогают нам ходить, бегать, прыгать, писать и поднимать вещи. Они работают тогда, когда мы сами хотим двигаться.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6500" y="3888921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мышца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находится только в сердце и трудится без остановки. Сердечная мышца сокращается снова и снова, чтобы кровь могла приносить всем клеткам кислород и питание.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18925" y="3888921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 мышцы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мышцы спрятаны внутри органов: в желудке, кишечнике и сосудах. Они работают медленно и незаметно, помогая пище двигаться и внутренним органам выполнять свою работу.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Мышца и кость работают вместе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79150" y="1815173"/>
            <a:ext cx="23979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 прикрепляются к костям с помощью сухожилий. Это крепкие «верёвочки», которые помогают мышце тянуть кость и запускать движение.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79150" y="1531650"/>
            <a:ext cx="23979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Сухожилия соединяют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368495" y="1815173"/>
            <a:ext cx="23979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мышца сокращается, она становится короче и тянет кость за собой. Толкать она не умеет, поэтому для движения ей нужна помощь другой мышцы.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368495" y="1531650"/>
            <a:ext cx="23979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Мышца тянет, не толкает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157847" y="1815173"/>
            <a:ext cx="23979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Рука и нога двигаются как команда. Одна мышца делает движение, а другая помогает вернуть часть тела обратно, чтобы всё получилось плавно и аккуратно.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6157847" y="1531650"/>
            <a:ext cx="23979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работает дружно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команды мозга до движения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мозг, нервы, мышцы и кости действуют вместе.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находится внутри мышцы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Тонкие волокна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Мышца состоит из множества тонких волокон. Они похожи на очень маленькие ниточки, которые вместе делают мышцу сильной и помогают ей сокращаться.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Мышца укорачивается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белки скользят, мышца становится короче и твёрже. Тогда она может сильнее тянуть кость и помогать телу выполнять движение.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Актин и миозин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волокон есть особые белки — актин и миозин. Они двигаются друг мимо друга, как аккуратные полозья, и запускают сокращение мышцы.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мышцы работают парами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166111" y="219113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сгибаем руку, особенно старается бицепс. Он сокращается и помогает поднять предплечье. В это время его напарник отдыхает и ждёт своей очереди.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166111" y="191624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Сгибание руки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76736" y="219113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действуют по очереди, как хорошие помощники. Одна работает, другая отдыхает, и тело может двигаться плавно, не уставая слишком быстро.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076736" y="191624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Дружная смена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129948" y="354578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выпрямить руку, работает трицепс. Он сокращается, а бицепс расслабляется. Так движение получается точным и не превращается в смешную «путаницу».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129948" y="327089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Разгибание руки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разминка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3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движения перед бегом или игрой разогревают мышцы. Тёплые мышцы становятся более эластичными и лучше готовы к работе.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43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согреваются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627448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разминки к мышцам поступает больше крови и кислорода. Это помогает им работать увереннее и подготавливает тело к нагрузке.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627448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движется быстрее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11452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Разминка уменьшает шанс растяжения и других неприятностей. Если начать движение резко, мышцы могут удивиться, а нам это совсем не нужно.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711452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меньше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795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разминка помогает проснуться не только мышцам, но и всему телу. После неё легче прыгать, бегать и играть без лишней скованности.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795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включается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8595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мышцы получают энергию и легко выполняют работу. Если движение короткое, сил обычно хватает, и тело действует бодро и быстро.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575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отдых и вода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сильной нагрузке мышцы могут жечь и замедляться. Им нужны кислород, вода и пауза, чтобы снова работать как надо.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370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нагрузка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работа продолжается долго, мышцы тратят много энергии. Им становится труднее двигаться, и человеку уже хочется остановиться и передохнуть.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мышцы устают
</a:t>
            </a:r>
            <a:endParaRPr lang="en-US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800" y="1280450"/>
            <a:ext cx="382200" cy="382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6675" y="1280450"/>
            <a:ext cx="382200" cy="38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1850" y="1280450"/>
            <a:ext cx="286650" cy="38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1688" y="3036200"/>
            <a:ext cx="334425" cy="382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26675" y="3036200"/>
            <a:ext cx="382200" cy="382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28025" y="18524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помогают мышцам расти и обновляться. Они нужны каждый день, чтобы тело могло становиться сильнее после движения, игр и упражнений.
</a:t>
            </a:r>
            <a:endParaRPr lang="en-US" sz="1178" dirty="0"/>
          </a:p>
        </p:txBody>
      </p:sp>
      <p:sp>
        <p:nvSpPr>
          <p:cNvPr id="10" name="Text 2"/>
          <p:cNvSpPr txBox="1"/>
          <p:nvPr/>
        </p:nvSpPr>
        <p:spPr>
          <a:xfrm>
            <a:off x="3415350" y="18524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дают мышцам быструю энергию для бега, прыжков и подвижных игр. Без неё двигаться было бы очень трудно.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02675" y="18524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мышцам работать правильно и не уставать раньше времени. После активности пить особенно важно, чтобы тело чувствовало себя хорошо.
</a:t>
            </a:r>
            <a:endParaRPr lang="en-US" sz="1088" dirty="0"/>
          </a:p>
        </p:txBody>
      </p:sp>
      <p:sp>
        <p:nvSpPr>
          <p:cNvPr id="12" name="Text 4"/>
          <p:cNvSpPr txBox="1"/>
          <p:nvPr/>
        </p:nvSpPr>
        <p:spPr>
          <a:xfrm>
            <a:off x="628025" y="36227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поддерживают работу всего организма, включая мышцы. Они помогают телу оставаться бодрым, сильным и готовым к движению.
</a:t>
            </a:r>
            <a:endParaRPr lang="en-US" sz="1193" dirty="0"/>
          </a:p>
        </p:txBody>
      </p:sp>
      <p:sp>
        <p:nvSpPr>
          <p:cNvPr id="13" name="Text 5"/>
          <p:cNvSpPr txBox="1"/>
          <p:nvPr/>
        </p:nvSpPr>
        <p:spPr>
          <a:xfrm>
            <a:off x="3415350" y="36227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помогает превращать пищу в энергию. Когда мы дышим спокойно и глубоко, мышцы получают больше сил для работы.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мышцы получают силы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Прыжки на площадке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спортивной площадке дети бегут, подпрыгивают и ловят друг друга в игре. Каждое такое движение заставляет мышцы работать слаженно и сильнее. Со временем ноги становятся выносливее, а движения — увереннее и точнее.
</a:t>
            </a:r>
            <a:endParaRPr lang="en-US" sz="1073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под музыку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танца тело всё время меняет положение: шаг, поворот, наклон, хлопок. Мышцам приходится быстро включаться и успевать за ритмом. Так развивается координация, а осанка становится более ровной и красивой.
</a:t>
            </a:r>
            <a:endParaRPr lang="en-US" sz="1073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зарядка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зарядка помогает мышцам проснуться и подготовиться к дню. Несколько наклонов, приседаний и движений руками делают тело более гибким. Если повторять это регулярно, мышцы становятся крепче без лишней нагрузки.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тренирует мышцы каждый день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100 000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работает без пауз и поддерживает жизнь всего организма.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сокращений делает сердце в среднем за сутки, чтобы кровь непрерывно доставляла кислород и питание клеткам.
</a:t>
            </a:r>
            <a:endParaRPr lang="en-US" sz="1131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American Heart Association, Heart facts (heart beats about 100,000 times a day).
</a:t>
            </a:r>
            <a:endParaRPr lang="en-US" sz="691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гладкие мышцы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934345" y="2466293"/>
            <a:ext cx="20295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 мышцы находятся в стенках желудка, кишечника и сосудов. Они работают незаметно для нас, но именно они помогают пище продвигаться и сосудам менять ширину.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934345" y="1938425"/>
            <a:ext cx="2029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органов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791961" y="2466293"/>
            <a:ext cx="20295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мышцы сокращаются сами, без сознательного усилия. Человек не может приказать им остановиться или начать работу, зато организм точно регулирует их движение в нужный момент.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791961" y="1938425"/>
            <a:ext cx="2029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команды человека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656340" y="2466293"/>
            <a:ext cx="20295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 мышцы не делают резких рывков, как мышцы рук или ног. Зато они могут трудиться долго и спокойно, поддерживая работу внутренних органов почти без перерыва.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6656340" y="1938425"/>
            <a:ext cx="2029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Медленно, но долго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мозг управляет мышцами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166111" y="219113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мозг решает, что нужно сделать: поднять руку, сделать шаг или повернуться. Он как внимательный капитан быстро выбирает нужную команду для тела.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166111" y="191624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о движении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76736" y="219113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Получив сигнал, мышца сокращается и тянет кость. Потом мозг узнаёт, что всё получилось, и при необходимости исправляет движение на ходу.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076736" y="191624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мышцы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129948" y="354578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Нервы передают команду от мозга к мышце очень быстро, словно короткие проводочки. Благодаря этому движение начинается почти сразу и получается точным.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129948" y="327089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по нервам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тело не путается в движениях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наблюдения к движению и обратной связи.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7750" y="1298100"/>
            <a:ext cx="287100" cy="38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7750" y="3167775"/>
            <a:ext cx="287100" cy="38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48650" y="3167775"/>
            <a:ext cx="334950" cy="38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96500" y="1298100"/>
            <a:ext cx="239250" cy="382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мышцам каждый день
</a:t>
            </a:r>
            <a:endParaRPr lang="en-US" sz="2461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отдых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сне мышцы отдыхают и восстанавливаются после нагрузок. Если спать мало, тело быстрее устаёт, а движения становятся вялыми и не такими точными.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нужна, чтобы мышцы работали без сбоев и не пересыхали изнутри. Когда организм получает достаточно жидкости, двигаться становится легче.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еда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даёт мышцам строительный материал и энергию. Особенно важны белки, углеводы и витамины, чтобы тело могло расти, бегать и играть.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активность помогает мышцам оставаться сильными и послушными. Даже прогулка, игра во дворе или лёгкая зарядка дают им полезную работу.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утра мышцы уже заняты делом: они помогают завязать шнурки, застегнуть куртку и поднять рюкзак. Эти движения кажутся простыми, но на самом деле требуют точной работы многих мышц сразу.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Шнурки и рюкзак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открывает дверь или пишет в тетради, мышцы кисти, пальцев и руки действуют очень аккуратно. Они двигают предметы так ловко, будто знают секрет маленькой точности.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Дверь, ручка и карандаш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улыбка и моргание не обходятся без мышц. Лицо меняется каждый миг, а человек часто этого даже не замечает. Вот такие незаметные труженики работают весь день без перерыва.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и моргание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в обычной жизни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мышцам нужна осторожность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Остановиться при боли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появилась сильная боль, нужно сразу прекратить движение и дать мышцам отдых. Боль — это важный сигнал, что нагрузка стала слишком большой или движение было слишком резким.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тянуть через силу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рывки и неловкие движения могут привести к растяжению или ушибу. Перед активной игрой важно размяться и двигаться аккуратно, особенно если мышцы ещё не готовы.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от перегрузки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долгие тренировки без паузы утомляют мышцы и делают их слабее. Лучше двигаться постепенно, чем пытаться сделать сразу слишком много и потом долго отдыхать.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600+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организме много мышц, и каждая выполняет свою работу: сильную, быструю или очень точную.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 помогают телу двигаться, удерживать позу и делать даже самые маленькие движения.
</a:t>
            </a:r>
            <a:endParaRPr lang="en-US" sz="1131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6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анатомии человека; в организме человека более 600 мышц.
</a:t>
            </a:r>
            <a:endParaRPr lang="en-US" sz="76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— команда движения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делают тело подвижным и помогают нам бегать, играть, учиться и расти. Если двигаться, отдыхать, пить воду и есть полезную пищу, они становятся сильнее и выносливее.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2026-05-26T02:40:05Z</dcterms:created>
  <dcterms:modified xsi:type="dcterms:W3CDTF">2026-05-26T02:40:05Z</dcterms:modified>
</cp:coreProperties>
</file>