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как «вечный образ» мировой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Фаусте говорит о знании, выборе и цене желания.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легенда стала литературой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родился из немецкой легенды XVI века и быстро вышел за пределы народного сюжета. Писатели разных эпох увидели в нём героя, через которого можно говорить о стремлении к знанию и опасности неверного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Фауст стал «вечным образом»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понятен читателям, потому что в его судьбе отражено знакомое каждому стремление стать сильнее, умнее и успешнее, даже если путь к этому кажется трудным и рискованным.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истории постоянно сталкиваются мечта и совесть. Герой хочет больше знать и больше уметь, но при этом должен отвечать за последствия своих решений.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не привязан к одной эпохе. Поэтому его образ читается и в старых книгах, и в современной школе, где тоже приходится делать непростые выборы.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фаустовского героя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знания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не довольствуется тем, что уже знает. Ему хочется понять мир глубже, выйти за пределы обычного опыта и найти скрытый смысл жизни.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пределу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хочет подняться выше привычных границ. Это желание толкает его вперёд, но одновременно делает уязвимым перед опасным выбором.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размышляет и не принимает простые ответы. Внутренний поиск делает героя живым и убедительным, а его решения — особенно важными.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соединяются смелость и недовольство собой. Именно поэтому путь героя может привести не только к открытиям, но и к тяжёлым последствиям.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и самая знаменитая версия «Фауста»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у Гёте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Гёте Фауст — это человек, который не останавливается на достигнутом. Он ищет истину, смысл и своё место в мире, даже когда ответы оказываются трудными.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над трагедией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работал над трагедией почти всю жизнь. Первая часть вышла в 1808 году, а вторая была опубликована уже после смерти автора, в 1832 году.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с Мефистофелем как центр сюжета
</a:t>
            </a:r>
            <a:endParaRPr lang="en-US" sz="3058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сделки, в которой Фауст надеется получить то, чего ему не хватает: знания, силы и новые возможности для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предлагает не просто помощь, а соблазн лёгкого пути. Он обещает быстрое исполнение желаний, но требует слишком высокой платы.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напряжённость истории в том, что краткая выгода может обернуться нравственной потерей. Чем больше герой получает, тем опаснее становится его выбор.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делает сюжет поучительным. Он напоминает, что желания не бывают безответственными: за каждым решением стоят последствия.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Фауста особенно часто возвращается там, где нужно показать конфликт между мечтой и ценой успеха.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литературной традиции и известным адаптациям: Гёте, Марло, Гуно, Берлиоз, Делакруа, Мурнау.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в разных видах искусства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задаёт основу сюжета, а другие искусства расширяют его смыслы и делают образ по-настоящему многогранным.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и человек Нового времени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связан с эпохой, когда особенно высоко ценились наука, опыт и личная инициатива. Он показывает веру человека в разум и возможность открывать новое.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похож на человека Нового времени, который не хочет жить по привычке. Ему важно действовать, проверять идеи и самому строить свою судьбу.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история напоминает: знания полезны только тогда, когда они соединены с нравственными ориентирами. Без них даже сильный ум может привести к 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как образ искушения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действует не силой, а словом. Он насмешлив, умен и умеет замечать слабости человека, превращая недовольство собой в ловушку.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с Фаустом он становится не просто злодеем, а участником спора о свободе выбора. Поэтому история звучит как проверка совести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версии сюжета о Фаусте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сюжет менялся в разных эпохах и у разных авторов.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версия, тем сильнее в ней звучат вопросы смысла, выбора и внутренней ответственности.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Историко-литературная традиция сюжета о Фаусте.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видели в Фаусте человека, который ищет истину и не боится трудных вопросов о смысле жизни, вере, добре и личной ответственности за выбор.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образу обращались Пушкин, Тургенев, Брюсов и Булгаков, каждый раз по-своему показывая внутреннюю борьбу героя между мечтой, сомнением и нравственным долгом.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в русской литературе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Фауст часто становится не колдуном, а думающим человеком, которому тесно в обычных рамках и который стремится понять мир глубже.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фаустовский мотив помогает говорить о совести, знаниях и цене поступка языком, близким и понятным читателю разных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фаустовский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повторяющуюся последовательность событий в разных версиях истории о Фаусте: от внутренней неудовлетворённости до осознания цены сделанного выбора.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в литературе и искусстве XIX–XX веков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переосмысливается в новых культурных условиях. Он помогает говорить о карьере, власти, одиночестве и стремлении выйти за пределы обычной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приходит в кино и философские интерпретации. В это время особенно заметно, что его история подходит для размышлений о свободе и ответственности.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Фаусте активно входит в поэзию, драму и музыку. Художников привлекают тема знания, внутреннего разлада и цена человеческих желаний.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вокруг Фауста объединяются не только личные, но и общечеловеческие вопросы, знакомые каждому, кто делает важный выбор.
</a:t>
            </a:r>
            <a:endParaRPr lang="en-US" sz="103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мотивам фаустовского цикла в литературе и искусстве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делают образ Фауста вечным
</a:t>
            </a:r>
            <a:endParaRPr lang="en-US" sz="297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сюжета связан со знанием и его ценой: именно они задают конфликт и делают историю понятной в любую эпоху.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Фауст понятен восьмиклассникам
</a:t>
            </a:r>
            <a:endParaRPr lang="en-US" sz="317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легко понять Фауста, потому что его история похожа на обычный выбор между быстрым результатом и настоящим трудом, между лёгким соблазном и более честным путём.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напоминает, что любознательность полезна, но любое решение имеет последствия. В этом герое легко увидеть человека, который ошибается, сомневается и учится отвечать за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11316"/>
            <a:ext cx="3856200" cy="15254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герои по-своему раскрывают пределы человеческой свободы и цену стремления к недоступному.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образа показывают, что человек стремится к большему, но за свободу выбора всегда несёт ответственность.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устойчивых литературных и мифологических образов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и другие вечные образы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в современном мире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Фауста помогает обсуждать открытия, когда знания дают новые возможности, но требуют осторожности и нравственных ориентиров.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разговорах о технологиях фаустовский сюжет напоминает: удобство и скорость не должны скрывать возможный риск для человека.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успех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часто используют там, где важен вопрос цены результата: что можно получить сейчас и чем придётся заплатить позже.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мораль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остаётся полезным образом для размышления о совести, потому что он показывает, как желание успеха проверяет характер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меняется не только настроение, но и внутреннее понимание героем своих целей на разных этапах сюжета.
</a:t>
            </a:r>
            <a:endParaRPr lang="en-US" sz="127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динамика трагедии о Фаусте в литературной традиции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путь героя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Фауста не прямой: подъёмы сменяются спадом, и именно это делает его образ живым, сложным и психологически убедительным.
</a:t>
            </a:r>
            <a:endParaRPr lang="en-US" sz="12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фаустовского сюжета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знаниям само по себе не осуждается: человек вправе искать истину, развиваться и мечтать о большем, если помнит о границах добра и зла.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начинается тогда, когда успех становится важнее совести, а желаемый результат — важнее жизни, дружбы и человеческого достоинства.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история Фауста учит свободе выбора, личной ответственности и пониманию того, что за каждое решение приходится платить своей ценой.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Фауст: герой, который остаётся современным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не стареет, потому что его история говорит о вечных вопросах: что выбрать, чему доверять и какой ценой достигается цель. Именно поэтому он важен и сегодня.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2026-05-22T20:39:30Z</dcterms:created>
  <dcterms:modified xsi:type="dcterms:W3CDTF">2026-05-22T20:39:30Z</dcterms:modified>
</cp:coreProperties>
</file>