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неправильные дроби: как их различать и сравнивать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читать дроби и быстро сравнивать их между собой.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делить пиццу, измерять время, длину и массу, а ещё сравнивать, какой кусок больше и сколько осталось.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дробь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 сколько равных частей разделили целое. Числитель показывает, сколько таких частей взяли. Эти два числа вместе задают смысл дроби.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и числитель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a/b означает, что предмет или отрезок разделили на b равных частей и взяли a из них. Так удобно описывать доли круга, полоски или набора предметов.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делят на части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изображают на круге, отрезке, полоске и даже на группе одинаковых предметов. На рисунке сразу видно, какая часть закрашена или выделена.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разных моделях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меньше знаменателя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меньше знаменателя, дробь правильная. Она обозначает только часть целого, поэтому всегда меньше 1. Примеры: 1/2, 3/5, 7/8.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показать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дроби удобно изображать на круге или полоске, где закрашена лишь часть фигуры. Это помогает быстро увидеть половину, треть или четверть целого.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меньше 1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сравнений дробей; дата не требуется.
</a:t>
            </a:r>
            <a:endParaRPr lang="en-US" sz="90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1 служит ориентиром: дроби по разные стороны от неё сразу видно без вычислений.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дроби меньше 1, 5/5 равно 1, а дроби с числителем больше знаменателя превышают 1.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дроби расположены относительно 1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71599"/>
            <a:ext cx="4063200" cy="15262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числитель и знаменатель и определим, как дробь соотносится с 1.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числителя и знаменателя сразу показывает, правильная дробь или неправильная, и как она связана с 1.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«Дроби»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дробей и их вид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дроби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сравнении числителя и знаменателя.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 имеет числитель не меньше знаменателя. Она может обозначать одно целое, например 8/8, или больше одного целого, как 11/7.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6/5 показывает, что одного целого не хватает ещё на одну пятую. Поэтому такую дробь удобно читать как «одно целое и ещё часть».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дроби легко связать со смешанными числами. Это помогает увидеть, сколько целых получилось и какая часть целого ещё осталась.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дроби: 1 целое и ещё часть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запись помогает сразу увидеть одно целое и оставшуюся часть. Это удобнее при чтении результатов измерений и задач на деление.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1/5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записывается дробь 6/5 в виде смешанного числа.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преобразования неправильной дроби в смешанное число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дробей с общим знаменателем
</a:t>
            </a:r>
            <a:endParaRPr lang="en-US" sz="101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знаменатель одинаковый, все дроби измеряются одной и той же «долей» целого.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та дробь, у которой числитель больше: при одинаковом знаменателе увеличивается число взятых частей.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с одинаковыми знаменателями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числители одинаковые, то больше та дробь, у которой меньше знаменатель: из целого взяли те же части, но они крупнее, поэтому доля получается больше.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3/4 больше 3/5, а 1/2 больше 1/4. В обоих случаях одинаковое число частей сравнивают с разным количеством делений целого.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рисовать две полоски одной длины и делить их на разное число равных частей. Тогда сразу видно, какая закрашенная часть занимает больше места.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дроби с одинаковыми числителями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разные, дроби сначала приводят к одному знаменателю. После этого сравнение становится простым: остаётся посмотреть, у какой дроби числитель больше.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 задачах, где нужно точно выбрать большую дробь. Он помогает не путаться и проверять решение по понятному правилу.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1/2 можно заменить дробью 3/6, а 2/3 — дробью 4/6. Теперь ясно, что 4/6 больше, значит 2/3 больше 1/2.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через общий знаменатель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834018"/>
            <a:ext cx="4063200" cy="1822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сравнения дробей, изучаемым в курсе математики 5–6 классов.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вид дроби меняется после сравнения и приведения к общему знаменателю.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сравнивают числители. Если знаменатели разные, удобнее привести дроби к общему знаменателю и затем сравнить значения.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 на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дроби располагают по порядку: чем правее точка, тем больше значение. Поэтому 1/4 находится левее 1/2, а 3/4 — правее 1/2.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нагляден для дробей вокруг единицы. Он показывает, что 3/4 меньше 1, а 5/4 уже больше 1, без дополнительных вычислений.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помогает сравнивать дроби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учебного примера для сравнения дробей с одинаковым знаменателем.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одну и ту же единицу, разделённую на шесть равных частей, чтобы сравнение было видно сразу.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неизменном знаменателе рост числителя увеличивает величину дроби. Порядок дробей становится очевидным по высоте столбцов.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одного целого на диаграмме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номер два — думать, что больший знаменатель всегда означает большую дробь. Наоборот, 1/8 меньше, чем 1/4, потому что целое разделено на более мелкие части.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номер один — смотреть только на числители. Без учёта знаменателей можно неверно решить, какая дробь больше, особенно если части целого разного размера.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номер четыре — не приводить дроби к общему знаменателю, когда это необходимо. Проверка по правилу и наглядной схеме помогает избежать неточностей.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номер три — сравнивать дроби «на глаз», не проверяя рисунком или числовой прямой. Такой способ часто приводит к случайным ответам.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сравнении дробей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дробей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выбрать правильный способ сравнения в типовых школьных заданиях.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делят между друзьями, дроби помогают понять размер каждого куска. Если один человек получил 3/4, а другой 2/3, сразу видно, кому досталась большая часть. Такой пример легко изобразить кругом с закрашенными секторами.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 двоих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дроби показывают, сколько времени прошло или осталось. Например, 5/6 часа больше, чем 1/2 часа, значит прошло больше времени. На рисунке удобно показать круг часов или отрезок, разделённый на равные части.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часах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измерении пути дроби тоже нужны. Если пройдено 7/8 километра, это больше, чем 3/4 километра, поэтому маршрут оказался длиннее. На схеме можно показать полосу пути, разделённую на равные отрезки.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расстояние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повседневных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дробь всегда меньше 1, потому что в ней числитель меньше знаменателя и показана только часть целого, а не целое число целиком.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дробь равна 1 или больше 1. Это значит, что взято целое или несколько целых и ещё одна часть от целого.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больше та дробь, у которой числитель больше. Если числители одинаковые, больше дробь с меньшим знаменателем.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любых дробей помогают общий знаменатель и числовая прямая. Они делают сравнение понятным и снижают риск ошибки в вычислениях.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дробях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 разобрались, чем отличаются правильные и неправильные дроби и как сравнивать их разными способами. Эти правила пригодятся в задачах, измерениях и повседневных расчётах.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Дроби: от понимания к уверенности в сравнении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2026-05-24T12:53:02Z</dcterms:created>
  <dcterms:modified xsi:type="dcterms:W3CDTF">2026-05-24T12:53:02Z</dcterms:modified>
</cp:coreProperties>
</file>