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насекомые: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пчёл и муравьёв — ключевых строителей природных экосистем.
</a:t>
            </a:r>
            <a:endParaRPr lang="en-US" sz="43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важнейшая часть живого мира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основу биоразнообразия, обитают во всех средах и обеспечивают опыление, разложение органики и питание для многих животных.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виды, образующие большие колонии с распределением ролей между членами, где каждая особь выполняет определённые задачи для выживания группы.
</a:t>
            </a:r>
            <a:endParaRPr lang="en-US" sz="11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общественных насекомых
</a:t>
            </a:r>
            <a:endParaRPr lang="en-US" sz="138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общественные насекомые — пчёлы, муравьи и термиты, объединённые особой социальной организацией и совместным воспитанием потомства.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формируются из маток, рабочих и трутней или самцов, каждый из которых играет конкретную роль в жизни общества насекомых.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колонии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общественные насекомые?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создают соты из воска, где хранят мёд, выращивают расплод и сохраняют пищу, обеспечивая порядок и защиту внутри улья.
</a:t>
            </a:r>
            <a:endParaRPr lang="en-US" sz="137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пчелиный улей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 состоит из сложной системы подземных ходов и камер, где находятся личинки, запасы пищи и жильё королевы, поддерживается стабильный микроклимат.
</a:t>
            </a:r>
            <a:endParaRPr lang="en-US" sz="126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муравейника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температуры и влажности внутри улья и муравейника критичны для развития и выживания потомства и всей колонии.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микроклимата внутри жилища
</a:t>
            </a:r>
            <a:endParaRPr lang="en-US" sz="1488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Ульи и муравейники — дома сообщества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пчелы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органы восприятия: усики для запаха и вкуса, а также глаза и ротовой аппарат с хоботком для сбора нектара.
</a:t>
            </a:r>
            <a:endParaRPr lang="en-US" sz="147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крепления двух пар крыльев и трёх пар ног, обеспечивающих полёт и сбор пыльцы.
</a:t>
            </a:r>
            <a:endParaRPr lang="en-US" sz="160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Вмещает органы пищеварения и жало, а окраска служит предупреждением для хищников.
</a:t>
            </a:r>
            <a:endParaRPr lang="en-US" sz="1600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Корзиночки для пыльцы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на задних ногах и служат для переноски собранной пчёлами пыльцы к улью.
</a:t>
            </a:r>
            <a:endParaRPr lang="en-US" sz="14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и социальные касты муравьёв
</a:t>
            </a:r>
            <a:endParaRPr lang="en-US" sz="252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муравья разделено на три части: голову с мощными челюстями, грудь и брюшко; усики играют ключевую роль в восприятии окружающей среды.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мелкие и отвечают за поиски пищи, уход за яйцами и строительство муравейника, обеспечивая повседневное функционирование колонии.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крупнее рабочих, обладают мощными челюстями для защиты и охраны муравейника от врагов и вторжений.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Матки и самцы — единственные половые особи, участвуют в размножении и основании новых колоний.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пчелиной семьи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уход за потомством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численность пчелиной семьи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составляют основную часть семьи, обеспечивая все необходимые функции улья.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распределение ролей поддерживает стабильность и эффективность колонии.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пчеловодческих исследований,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пчёл в улье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в форме восьмёрки показывает направление и расстояние до источников нектара, позволяя другим пчёлам быстро находить пищу.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танец информирует о наличии ресурсов рядом с ульем на небольшом расстоянии.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Феромоны передают сообщения об опасности, а также помогают поддерживать социальный порядок в колонии.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труда в муравейнике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обязанности особей в семье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пыльцу с цветов, которые служат им основным источником энергии и белка. В улье они перерабатывают нектар в мёд, питательный и долговременный запас пищи для семьи.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пчёл: от нектара до мёда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питаются семенами, остатками растений, мелкими насекомыми и сладковатыми выделениями тли. В тропиках некоторые виды выращивают грибы, что помогает обеспечить колонию постоянным источником пищи.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муравьёв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пчёл и муравьёв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пчёл для природы, человека и сельского хозяйства
</a:t>
            </a:r>
            <a:endParaRPr lang="en-US" sz="212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около 80% всех культурных и дикорастущих растений, обеспечивая их размножение и сохранение видов.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пчёлами значительно повышает урожай таких культур, как яблоки, огурцы и подсолнухи, что важно для пищевой промышленности.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приносит ценные продукты: мёд, пчелиный воск, прополис и пыльцу, которые используются человеком в медицине и пищевой промышленности.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пчёл приводит к сокращению производства продуктов питания и постепенному исчезновению многих цветущих растений.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муравьёв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разрыхляют и аэрируют почву, улучшая её структуру и способствуя плодородию, что полезно для растений.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распространяют семена растений, участвуя в естественном возобновлении флоры благодаря явлению микрохории.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уничтожают падаль и вредных насекомых, поддерживая биологическое равновесие в экосистемах.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негативные последствия от общественных насекомых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Жалящие пчёлы могут вызывать аллергические реакции у людей, а укусы муравьёв иногда приводят к воспалению и дискомфорту.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создают проблемы, проникая в дома и порча продукты, однако их польза для природы и человека значительно превышает возможный вред.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183419"/>
            <a:ext cx="3982500" cy="26647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пчёл и муравьёв
</a:t>
            </a:r>
            <a:endParaRPr lang="en-US" sz="259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различия между пчёлами и муравьями по важным параметрам, отражающим их биологию и роль в экосистеме.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муравьи существенно различаются, но обе группы активно поддерживают здоровье экосистем через разные биологические функции.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численности общественных насекомых
</a:t>
            </a:r>
            <a:endParaRPr lang="en-US" sz="2042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применение пестицидов в сельском хозяйстве негативно влияет на здоровье и выживаемость насекомых. Вырубка лесов уменьшает естественные места обитания и снижает доступность пищи.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паразиты и изменение климата создают дополнительные угрозы для популяций насекомых. Потеря цветковых растений сокращает пищевые ресурсы, усиливая проблему.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снижения численности пчёл в мире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существенное сокращение численности пчёл в трёх регионах за последние три десятилетия, что представляет серьёзную угрозу для сельского хозяйства.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падения популяций — вредители, болезни и утрата природных ресурсов, требующие срочных мер охраны.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FAO, Российское общество охраны животных,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по охране пчёл и муравьёв
</a:t>
            </a:r>
            <a:endParaRPr lang="en-US" sz="287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природных заповедников сохраняет естественные биотопы и способствует восстановлению популяций насекомых.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применения химических пестицидов и поддержка органических методов сельского хозяйства уменьшают токсическое воздействие на насекомых.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медоносных растений и цветов обеспечивает стабильный источник пищи и улучшает условия для размножения пчёл и муравьёв.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людей о значении общественных насекомых и поддержка местных пасек способствует сохранению и восстановлению их численности.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организовали посев разноцветных цветов, привлекающих пчёл и муравьёв, что помогает поддержать местные популяции. Совместные действия укрепляют экологическую ответственность в коллективе.
</a:t>
            </a:r>
            <a:endParaRPr lang="en-US" sz="11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медоносных растений у школы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собственноручно построили небольшие укрытия для насекомых-опылителей из природных материалов. Эти домики обеспечивают безопасное место для жилья и размножения.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домиков для опылителей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подготовили презентации и рассказывали одноклассникам о важности общественных насекомых. Распространение информации помогает формировать бережное отношение к природе.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сверстников о роли насекомых
</a:t>
            </a:r>
            <a:endParaRPr lang="en-US" sz="136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школьников и каждого человека в охрану насекомых
</a:t>
            </a:r>
            <a:endParaRPr lang="en-US" sz="21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общественных насекомых и перспективы их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муравьи — ключевые звенья природы, обеспечивающие экологическое равновесие и продовольственную безопасность. Их охрана — залог здоровья нашей планеты и благополучия будущих поколений.
</a:t>
            </a:r>
            <a:endParaRPr lang="en-US" sz="33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2026-05-08T19:54:59Z</dcterms:created>
  <dcterms:modified xsi:type="dcterms:W3CDTF">2026-05-08T19:54:59Z</dcterms:modified>
</cp:coreProperties>
</file>