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и круговорот веществ в природе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энергия и вещества движутся в природных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знать о пищевых связях?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объясняют взаимодействие организмов в природе. Их нарушение ведёт к исчезновению видов и экологическому дисбалансу, особенно учитывая влияние человека и глобальные изменения.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между этими группами организует круговорот веществ и энергии, поддерживая стабильность и развитие экосистемы.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делятся на три основные группы: производители, которые создают пищу, потребители — используют пищу, и редуценты, разлагающие органику.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сообщество живых организмов и неживых факторов, взаимодействующих в определённой среде, обеспечивая жизнедеятельность и устойчивость системы.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экосистемы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Производители: основа пирамиды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производителей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— растения и водоросли, превращающие солнечную энергию в органические вещества, что создаёт базу для всей пищевой сети.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позволяет растениям синтезировать глюкозу из воды и углекислого газа, выделяя кислород, необходимый для жизни.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питания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обеспечивают пищей всех потребителей, поддерживая энергообмен и снабжая экосистему органическими веществами.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первого порядка — травоядные животные, например кролики и олени, питаются растениями и получают энергию непосредственно от производителей.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потребители — мелкие хищники, такие как лисы и совы, поедают травоядных, перераспределяя энергию по цепи.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Третичные потребители — крупные хищники, например волки, контролируют популяции нижних звеньев и сохраняют баланс.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всеядный потребитель занимает особое положение, влияя на пищевые цепи и экосистемы в целом.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Потребители: разнообразие уровней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незаметные труженики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в лесной подстилке разлагают опавшие листья и ветки, возвращая минеральные вещества в почву для растений. Этот процесс жизненно важен для поддержания плодородия и круговорота веществ.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водоёмах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бактерии и некоторые насекомые расщепляют остатки организмов, способствуя очистке воды и обеспечивая доступ питательных веществ для водорослей и других производителей.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энергий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расходуется живыми организмами на поддержание собственных процессов и теряется в виде тепла.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 пищевых цепей низкая, что ограничивает количество трофических уровней и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41018"/>
            <a:ext cx="4646100" cy="1434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звеньев пищевых цепей в лесу, пруду и степи показывает разнообразие и схожесть круговоротов веществ.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разных экосистемах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в составе организмов, все цепи объединены обменом веществ и энергией.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леса: структура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дуба как производителя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осуществляет фотосинтез и служит пищей для гусениц. Он поддерживает пищевую сеть леса, обеспечивая органические вещества для последующих звеньев.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уровни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Синица питается гусеницами, а ястреб охотится на синиц. Затем бактерии разлагают остатки организмов, замыкая круговорот веществ.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Пруд: пищевая сеть водоёмов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составляющие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как производители, создают основу питания для дафний — мелких рачков, которые питаются ими и служат пищей для рыб.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становятся добычей цапли, а бактерии разлагают органические остатки, обеспечивая возврат веществ в систему и поддерживая биологическое равновесие.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Ветвящиеся пищевые связи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взаимосвязей между видами в экосистеме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экосистеме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создают органические вещества из простых неорганических соединений, обеспечивая основу для пищи в экосистеме.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 и вещества, поедая растения или других животных, обеспечивая передачу органики по цепям.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и возвращают питательные элементы в почву, замыкая цикл веществ для растений.
</a:t>
            </a:r>
            <a:endParaRPr lang="en-US" sz="14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экологии,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активно перемещается между атмосферой и живыми организмами, поддерживая жизнь и климатическую устойчивость.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играет ключевую роль в поглощении CO2, балансируя выбросы от дыхания и разложения.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теряется около 90% энергии при переходе к следующему трофическому уровню, что ограничивает длину пищевых цепей и численность хищников.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расходуется на жизнедеятельность и превращается в тепло, поэтому большая её часть не передаётся дальше по цепи.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примера: из 1000 кДж, созданных растениями, травоядное получает только половину, а хищник — ещё меньше.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перераспределение энергии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пищевых связей укрепляет экосистему, повышая ее способность восстанавливаться после внешних воздействий.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пищевых связей для устойчивости
</a:t>
            </a:r>
            <a:endParaRPr lang="en-US" sz="2453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исчезновении одного вида другие могут занять его нишу, благодаря множественности связей и запасных путей пищевой сети.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биоразнообразия снижает устойчивость и вызывает риски экологического кризиса из-за потери функций в цепях.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поддержание сложных сетей питания помогают сохранить баланс природы и предотвратить разрушение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и отрицательное воздействие человека на природные цепи питания и биоразнообразие.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отчёты 2020-2023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экосистемы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существенно влияет на стабильность экосистем, как в положительную, так и отрицательную сторону.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разрушения пищевой цепи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волков в Йеллоустоунском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исчезновения волков число оленей резко возросло, что привело к сильной деградации растительности и эрозии почв на обширных территориях.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волков и восстановление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реинтродукции волков популяция оленей сократилась, позволив деревьям и кустарникам вновь разрастаться, что улучшило состояние почвы и экосистемы.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водные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растительности сбалансировало берега рек, что положительно повлияло на водные организмы и поддержало разнообразие видов.
</a:t>
            </a:r>
            <a:endParaRPr lang="en-US" sz="13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переработка отходов помогает уменьшить загрязнение и сохранять природные ресурсы для будущих поколений.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человека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пластика снижает вредное воздействие на животный мир и предотвращает разрушение пищевых цепей.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природоохранных акциях и волонтёрстве способствует сохранению биоразнообразия и укреплению экосистем.
</a:t>
            </a:r>
            <a:endParaRPr lang="en-US" sz="1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пищевых цепях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Микроскопический фитопланктон обеспечивает около половины кислорода на Земле, играя ключевую роль в океанских пищевых цепях.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Растения-ловушки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одновременно является производителем и потребителем, получая азот из поедаемых насекомых.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Муравьи-фермеры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муравьёв выращивают грибы, создавая мини-экосистемы, что способствует взаимной поддержке видов.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круговорот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обеспечивают превращение органики в минеральные вещества, которые снова используются растениями.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природы — залог устойчивого будущего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пищевых связей и баланс круговорота веществ лежат в основе здорового функционирования экосистем и благополучия 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2026-05-09T07:44:40Z</dcterms:created>
  <dcterms:modified xsi:type="dcterms:W3CDTF">2026-05-09T07:44:40Z</dcterms:modified>
</cp:coreProperties>
</file>