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удивительное царство природы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грибов: от лесной грибницы до полезных и опасных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помощники леса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встречаются почти везде: в лесу, саду, на лугу и даже на старом пне. Они незаметно разлагают остатки растений, делают почву богаче и помогают природе оставаться чистой и живой.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у гриба находится грибница — тонкая сеть нитей. Она прячется в почве, листьях или древесине и часто живёт намного дольше, чем видимый гриб.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землёй появляется плодовое тело. У многих грибов оно похоже на маленький зонтик: есть шляпка, которая защищает споры, и ножка, поднимающая гриб выше травы.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кажется маленьким, но его главная часть скрыта от глаз. Именно грибница кормит гриб и помогает ему расти в подходящее время.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гриб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гриб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со споры — крошечной частички, которую невозможно увидеть без увеличения. Из неё вырастает тонкая нить, а потом появляются новые нити и образуется грибница.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тепло и сыро, грибница выпускает плодовое тело. После дождя грибы могут вырасти очень быстро, словно торопятся первыми выйти на лесную сцену.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прячется глубоко в почве, под опавшими листьями или внутри старого пня. Снаружи её не видно, но именно она управляет жизнью гриба.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нити грибницы разрастаются во все стороны и получают из почвы нужные вещества. У некоторых грибов такая сеть занимает очень большое пространство.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один и тот же гриб может появляться в любимом месте много лет подряд. Грибница остаётся, даже когда видимая шляпка уже исчезла.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— подземный дом гриба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деревья дружат под землёй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грибы живут рядом с корнями деревьев. Они помогают дереву добывать воду и полезные вещества из почвы, особенно там, где корням трудно добраться самим.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дерево отдаёт грибу сладкие вещества. Такая взаимная помощь называется симбиозом, и для леса это очень важная дружба.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00" y="1176021"/>
            <a:ext cx="2006700" cy="15540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0" y="1176021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7200" y="1176021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500" y="1176021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182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— лесной богатырь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1820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часто называют царём леса: у него крепкая ножка, крупная шляпка и приятный аромат. Его любят собирать за плотную мякоть и знакомый вид. Но даже такой известный гриб проверяют очень внимательно.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7946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Лисички легко узнать по яркому жёлтому цвету и тонкой воронке вместо обычной шляпки. Они растут группами и будто светятся среди мха. Такой гриб трудно не заметить, даже если в лесу играет прятки.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5641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 — солнечный гриб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708394" y="3564776"/>
            <a:ext cx="1893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 часто встречается рядом с берёзами, а подосиновик — возле осин. Их шляпки напоминают лесные зонтики, а ножки бывают стройными и крепкими. Эти грибы ценят за вкус и красивый вид.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7084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 и подосиновик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6849203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Опята любят селиться на пнях и поваленных деревьях, поэтому часто собираются целыми семейками. Маленькие шляпки сидят рядом, как дружный кружок. Но такую находку всё равно нужно рассматривать очень внимательно.
</a:t>
            </a:r>
            <a:endParaRPr lang="en-US" sz="1071" dirty="0"/>
          </a:p>
        </p:txBody>
      </p:sp>
      <p:sp>
        <p:nvSpPr>
          <p:cNvPr id="20" name="Text 9"/>
          <p:cNvSpPr txBox="1"/>
          <p:nvPr/>
        </p:nvSpPr>
        <p:spPr>
          <a:xfrm>
            <a:off x="684205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на пне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считается одним из самых опасных грибов. Она может выглядеть скромно, но внутри скрывает сильный яд. Такой гриб нельзя трогать, пробовать и класть в корзину.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узнают по яркой шляпке, но красота здесь обманчива. Он тоже ядовит, поэтому неизвестный гриб лучше сразу оставить в лесу и не испытывать удачу.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двойники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похожие грибы могут быть совсем разными по свойствам. Цвет на фотографии не всегда помогает: важны форма шляпки, ножки, пластинок или трубочек.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доверять только картинке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съедобный и ядовитый грибы отличаются маленькой деталью. Один лишний признак может решить всё, поэтому спешить с выводом в лесу нельзя.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всегда сверяться с надёжным справочником и спрашивать взрослого. Для грибов, как и для загадок, главное — внимательность.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68903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грибы помогают и как могут вредить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грибы превращают опавшие листья, ветки и пни в полезные вещества. Благодаря этому лес остаётся чистым, а почва становится богаче для новых растений.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Разбирают лесной мусор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Грибная работа помогает круговороту веществ в природе. Без неё старые остатки накапливались бы всё больше, а растениям было бы труднее получать питание.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жизнь в почве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вредят хлебу, фруктам и варенью. На поверхности появляется пушистый налёт, и такие продукты уже нельзя есть, даже если пятнышко кажется маленьким.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Портят продукты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может появиться на стенах и влажных предметах, если в комнате слишком сыро. Дома она приносит вред, поэтому с сыростью нужно бороться сразу.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сырость в доме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вокруг нас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часто поселяется на хлебе, сыре, варенье и других влажных предметах. Она любит тепло, сырость и тихие места, где может быстро разрастаться.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плесневые грибы помогают разбирать остатки растений и животных. А вот дома испорченные продукты есть нельзя: плесень делает их опасными.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начинает жизнь со споры — крошечной частицы, которую невозможно увидеть без увеличения. Спору может унести ветер, вода или животные.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Попав в подходящее место, спора прорастает тонкой нитью. Постепенно нитей становится больше, и из них образуется грибница, похожая на сеть.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тепло и влажно, грибница даёт плодовое тело. На нём созревают новые споры, и гриб может расселиться в другие места.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грибы размножаются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сбор грибов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памятка показывает, как взрослые проверяют грибы перед тем, как положить их в корзину.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5150" y="3278360"/>
            <a:ext cx="410550" cy="46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жизни человека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это грибы, которые помогают тесту подниматься. Без них булочки были бы гораздо грустнее и плотнее, чем пышные и румяные.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выпечки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участвуют в создании сыра. Они помогают ему приобрести особый вкус, запах и нежную или, наоборот, более яркую текстуру.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сыра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 люди готовят в супах, жарят и сушат. Они вкусны, но собирать их нужно очень внимательно, только вместе со взрослыми.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питании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некоторых грибов учёные получают лекарства. Эти вещества помогают людям бороться с болезнями и становятся важными помощниками врачей.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грибы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из леса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ветвятся так, будто это морские кораллы, только выросшие не в воде, а на земле. Их тонкие «веточки» выглядят особенно нарядно в лесной тени и сразу привлекают внимание.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Чашечки, звёзды и ушки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грибы, похожие на маленькие чашечки, раскрытые звёзды или забавные ушки. Такие формы кажутся почти сказочными. Кажется, будто лес сам придумал для них особое украшение.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Дождевики и ежовики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Дождевики обычно похожи на круглые шарики, а ежовики — на мягкие комочки с тонкими иголочками. У трутовиков тоже свой характер: они растут на деревьях, словно деревянные полочки.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разные времена года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сморчки и строчки. После зимнего покоя грибнице нужно тепло, чтобы начать новый рост.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тёплую и влажную погоду грибы растут особенно активно. В лесу можно встретить много знакомых съедобных видов.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время тихой грибной охоты. После дождей в лесу часто появляются целые семейки грибов.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не исчезает под снегом. Она спокойно ждёт, чтобы весной и летом снова дать новые плодовые тела.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грибницу называют подземным домом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прячется в почве, под листьями или внутри старых пней. Она состоит из тонких нитей, которые расползаются далеко от самого гриба.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эту сеть гриб получает питание и воду. Грибница может соединять разные части почвы и даже помогать корням деревьев обмениваться нужными веществами.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маленький гриб, который мы видим в лесу, — лишь верхушка большой и скрытой жизни. Основная работа часто идёт там, куда не заглядывает глаз.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видно только над землёй и живёт недолго. А грибница остаётся на месте долгое время, словно настоящий подземный дом с долгой памятью.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грибы помогают природе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аккуратно разбирают опавшие листья, ветки и старые пни на полезные вещества. Благодаря им лес не превращается в гору сухих остатков.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грибы возвращают вещества в почву, новые растения получают больше питания. Так природа сохраняет порядок, а маленькие лесные работники делают большое дело.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4895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60540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загадках и сказках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грибы часто становятся жителями леса. Они могут молчаливо стоять под деревьями, будто слушают разговоры зверей и птиц.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детских историй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 загадках грибы бывают лесными шапочками и удивительными находками. Народная фантазия любит их за необычный вид и тайну.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шапочки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гриб в рисунке или загадке похож на домик для маленького зверька. Такая картинка сразу делает лес добрым и немного волшебным.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домики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кажутся тихими, но без них лесу было бы трудно жить. Они помогают природе, а человеку напоминают: неизвестный гриб лучше оставить там, где он вырос.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удивительные соседи природы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2026-05-24T05:42:55Z</dcterms:created>
  <dcterms:modified xsi:type="dcterms:W3CDTF">2026-05-24T05:42:55Z</dcterms:modified>
</cp:coreProperties>
</file>