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с вершинами внутри и вне круга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разберём, как положение вершины управляет формулой величины угла в окружности.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«Окружность» опирается на свойства дуг, хорд, секущих и касательной. Эти формулы помогают находить углы по чертежу и находить недостающие дуги в задачах разного уровня, включая сложные.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углы в окружности в 11 классе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5294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89744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81969" y="1483351"/>
            <a:ext cx="348862" cy="3987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окружности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геометрическое место точек, равноудалённых от центра. В задачах именно к окружности привязывают дуги, хорды и точки пересечения секущих.
</a:t>
            </a:r>
            <a:endParaRPr lang="en-US" sz="1137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— часть окружности между двумя точками. В формулах она всегда фигурирует как величина дуги, на которую опираются стороны угла.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окружности. Через неё выражают углы: стороны угла часто оказываются отрезками-хордами, а значит — связаны с дугами.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с окружностью одну общую точку. Такая прямая особенно важна для случаев с вершиной вне круга, где работают разности дуг.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 вписанный угол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окружность в двух точках. Вписанный угол расположен на окружности и опирается на дугу между концами его сторон.
</a:t>
            </a:r>
            <a:endParaRPr lang="en-US" sz="11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как исходный случай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угол служит опорой для всех формул: он равен половине дуги, на которую опирается. Поэтому, например, дуга 120° соответствует углу 60°.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же дуга представляет полуокружность, то есть равна 180°, вписанный угол будет равен 90°. Этот частный случай помогает мгновенно проверять себя по рисунку.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формулу по положению вершины
</a:t>
            </a:r>
            <a:endParaRPr lang="en-US" sz="2795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тип угла и нужное соотношение с дугами.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 вершиной внутри круга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две хорды пересекаются внутри круга, возникают вертикальные углы. Их величины совпадают, и каждый из них выражается через дуги, лежащие между сторонами угла.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записывается как половина суммы двух дуг, соответствующих сторонам вертикального угла. Она применяется именно в ситуации пересечения хорд внутри, а не на окружности.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 формулы прост: вы определяете две дуги, «смотрящие» на угол, складываете их и делите пополам. Так получается значение угла без лишних построений.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угла внутри круга на примерах дуг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Заметьте: угол равен половине суммы дуг, поэтому при росте суммы растёт и значение угла — линейно и без «сюрпризов».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демонстрируют общий принцип: как только определены две дуги, угол можно получить прямым вычислением, не меняя выбранный случай.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примеры для правила: (80°,50°)→65°, (70°,110°)→90°, (60°,100°)→80°.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65°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дуг делится пополам, чтобы получить величину угла.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Дуги 80° и 50° складываются: 80° + 50° = 130°. Затем 130° : 2 = 65°, что и даёт искомый угол.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 правилу половины суммы дуг для пересечения хорд внутри круга.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02299"/>
            <a:ext cx="4166100" cy="18073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для углов в окружности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случай с геометрией чертежа: положение вершины определяет, работает сумма или разность дуг.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ориентир — конфигурация на рисунке: внутри — сумма дуг, вне — разность, а для вписанного угла достаточно одной дуги.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«Окружность» (школьная геометрия).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 вершиной вне круга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вершина угла находится вне круга, возможны три типичные конфигурации: две секущие, секущая и касательная, либо две касательные. В каждом случае стороны «смотрят» на окружность по-разному.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Величина внешнего угла выражается как половина разности соответствующих дуг. Сначала выбирают большую дугу и меньшую дугу, затем находят их разность.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нужен, чтобы знак разности был «правильным» и ответ соответствовал геометрии чертежа. После вычисления полезно сопоставить результат с рисунком: внешний угол всегда больше внутреннего в выбранной паре дуг.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внешней точки проведены касательная и секущая, угол между ними измеряется через дуги, на которые опираются стороны угла. Формула имеет вид: половина разности соответствующих дуг.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 касательная как частный внешний случай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большая дуга равна 150°, а меньшая — 30°. Тогда разность дуг составляет 120°, и угол равен 120° : 2 = 60°. Такой прием часто встречается в задачах с одной касательной.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угла вне круга на числовых примерах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дуги отмечены так, что берут большую и меньшую, а затем находят их разность и делят пополам. Это и дает величину внешнего угла.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показывает один принцип: при фиксированном порядке дуг величина внешнего угла пропорциональна разности дуг, независимо от того, какие линии образуют угол.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учебные примеры по теме «Углы с вершинами внутри и вне круга», дата: 14.05.2026
</a:t>
            </a:r>
            <a:endParaRPr lang="en-US" sz="13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вертикальными и смежными углами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хорды пересекаются внутри круга, возникают вертикальные углы. Они равны между собой, поэтому один вычисленный угол обычно достаточно для контроля остальных в той же паре.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смежные углы образуют в сумме развернутый угол. В указанной конфигурации их сумма равна 180°, что позволяет быстро проверить вычисления без дополнительных формул.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полезны именно на этапе проверки: если вычисленный угол не согласуется с равенством вертикальных или суммой смежных, значит, выбрана неверная дуга или перепутаны случаи «внутри/вне».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вертикальных и смежных углов помогает и в многошаговых задачах: после нахождения одного угла вы находите соседние углы, не возвращаясь к работе с дугами каждый раз.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выбрать не ту дугу: берут дугу «между сторонами» неверно или сравнивают не ту пару значений. Отсюда получается неправильная разность либо сумма дуг.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распространенная проблема — смешение операций: для внешнего угла применяют разность дуг, а для случая внутри круга — сумму двух дуг. Центральный угол нельзя подставлять вместо дуги в этих правилах.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легко упустить положение вершины: внутри круга формула работает как половина суммы дуг, вне круга — как половина разности дуг, а вписанный угол всегда равен половине дуги. Контрольный ориентир — тип вершины.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углы в окружности
</a:t>
            </a:r>
            <a:endParaRPr lang="en-US" sz="2778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формулы и проверки ответа по чертежу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05049"/>
            <a:ext cx="4392900" cy="14018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 теме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 три задачи, применяя единую логику: сначала выбирают формулу по положению вершины, затем работают с соответствующими дугами и делят на 2.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схема повторяется: дуги выбирают по сторонам угла, затем выполняют половину суммы (внутри) или половину разности (вне).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тренировочные примеры по теме, дата: 14.05.2026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точные обозначения на чертеже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точек A, B, C, D, а также аккуратное указание дуг и типов прямых снижают риск неверного выбора формулы. В задачах важно отличать хорду от секущей и касательной по количеству точек пересечения.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внешняя точка может создавать разные конфигурации в зависимости от того, какая линия касается окружности, а какая пересекает её. Поэтому неверно подписанные точки часто приводят к ошибке в подборе дуги и, как следствие, к неверному углу.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формулы одной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диаграмме видно, что различия формул определяются только положением вершины и тем, какие дуги относятся к сторонам угла.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конфигурацию, легко выбрать «операцию с дугами»: вписанный — одна дуга, внутренний — сумма, внешний — разность. Тогда вычисления становятся системными и проверяемыми.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из раздела «Окружность», дата: 14.05.2026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6968" y="1111173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2588" y="1111173"/>
            <a:ext cx="299025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547" y="3485651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596623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596623"/>
            <a:ext cx="391500" cy="39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используется в экзаменационных задачах
</a:t>
            </a:r>
            <a:endParaRPr lang="en-US" sz="2598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конфигурации
</a:t>
            </a:r>
            <a:pPr algn="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экзамене требуется быстро понять, какой тип угла изображен: вписанный, внутренний при пересечении хорд или внешний с секущими и касательной. От этого зависит выбор формулы и порядок дуг.
</a:t>
            </a:r>
            <a:endParaRPr lang="en-US" sz="1174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угла по дугам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спрашивают величину угла по указанным дугам или фрагментам окружности. Умение переводить «дуги на рисунке» в половины суммы или разности позволяет решать без лишних построений.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вычислений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вертикальных и смежных углов дают практичный способ проверки ответа. Если найденный угол не согласуется с равенством или суммой 180°, значит допущена ошибка в выборе дуги или в операции.
</a:t>
            </a:r>
            <a:endParaRPr lang="en-US" sz="1134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задачи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просят найти дугу по заданному углу. Тогда используют ту же формулу, но выполняют обратное действие: сначала удваивают угол, затем получают нужную сумму или разность дуг.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зоркость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окружность развивают навык одновременно видеть несколько элементов: вершину, тип прямых, какие дуги относятся к сторонам угла. Это помогает избегать путаницы «внутри/вне» на сложных рисунках.
</a:t>
            </a:r>
            <a:endParaRPr lang="en-US" sz="117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выбора формулы по положению вершины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вершины угла относительно окружности определяет вычисления: внутри круга используют сумму дуг, вне круга — разность дуг, а вписанный угол равен половине дуги. Эта система формул объединяет всю тему.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2026-05-14T04:57:16Z</dcterms:created>
  <dcterms:modified xsi:type="dcterms:W3CDTF">2026-05-14T04:57:16Z</dcterms:modified>
</cp:coreProperties>
</file>