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стилей в текстовых документах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помогают быстро оформить работу: от заголовков до списков и выделений — одинаково и аккуратно.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форматирование делали вручную: шрифт, размер, интервалы и выравнивание — для каждого фрагмента. Это отнимало время и часто давало разное оформление. Стили задают параметры один раз и применяют их ко многим частям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стили важны в работе с документами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параметров оформления входят в типичный стиль, поэтому он выглядит одинаково по всему документу.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возможности текстовых редакторов (описание набора параметров в настройках стилей).
</a:t>
            </a:r>
            <a:endParaRPr lang="en-US" sz="793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— это заранее заданный набор параметров оформления текста. В него входят шрифт, размер, начертание, цвет, межстрочный интервал, отступы и выравнивание. Один стиль можно применять к абзацу, заголовку, списку или отдельному слову.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Доклад: читабельность с первой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стилей текст выглядит «пестрым»: заголовки разного размера, интервалы плавают. Со стилями название работы, разделы и основной текст оформляются единообразно. Это сразу делает структуру доклада понятнее и помогает быстрее перейти к нужной части.
</a:t>
            </a:r>
            <a:endParaRPr lang="en-US" sz="927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Реферат: порядок в заголовках и в списке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реферате важно, чтобы заголовки подчинялись единой логике, а список источников выглядел аккуратно. Стили помогают быстро оформить названия разделов и одинаковые интервалы между абзацами. Так проще проверять работу и легче найти доказательства в тексте.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стили используются в школьных работах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стилей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Оформляют целый блок текста: интервалы, отступы и вид шрифта. Подходят для основного текста, чтобы страницы не «плыли» при правках.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абзаца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оформление отдельных слов или букв: например, курсив, цвет или начертание. Удобны для выделений внутри абзаца без изменения всего блока.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символов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внешний вид нумерованных и маркированных пунктов. Помогают, чтобы элементы списка выглядели одинаково, даже если пунктов стало больше или меньше.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списков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иерархию документа: главная тема, разделы и подразделы. Благодаря такой структуре проще собирать оглавление и быстро ориентироваться в тексте.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заголовков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типовым учебным заданиям; цифры приведены как ориентировочные значения: 10 минут, 2 минуты и несколько секунд после настройки.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 тот же текст оформляют вручную, приходится подстраивать интервалы и шрифты много раз. Стили позволяют менять внешний вид сразу для всех мест, где они применены.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простой: чем больше повторяющихся элементов, тем сильнее экономия времени и меньше шанс «съехавшего» оформления.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стили экономят время при оформлении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заголовков делят материал на логические части: от главной темы к разделам и подразделам. Так план работы становится виден сразу, без лишних подсказок.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документах стили заголовков поддерживают автоматическое оглавление: редактор использует уровни и формирует список разделов. Это ускоряет поиск информации и обновления.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заголовок первого уровня соответствует главной теме, второго — разделу, третьего — подразделу. Такая иерархия помогает не потеряться в длинном 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заголовков и структура текста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8042" y="1394038"/>
            <a:ext cx="35879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особенно эффективны для больших и повторяющихся документов: они сохраняют единый формат и делают изменения быстрее, чем при ручной правке.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работы текстовых редакторов и практическая практика оформления документов.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два подхода к оформлению документа: когда каждый фрагмент настраивают отдельно, и когда используют стили для массового единообразия.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форматирование и оформление через стили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в текстовом редакторе при применении и последующем обновлении стиля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применения стиля к тексту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стиль нужен, когда проект требует единый особый вид для заголовков, подписей или выделений. Тогда оформление будет повторяться без случайных отличий.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сохранения стиль можно применять в других документах. Это удобно для школьных шаблонов: одинаковое оформление сохраняется при подготовке докладов, рефератов и проектов.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создании стиля указывают его название и задают параметры: шрифт, размер, цвет, начертание, интервалы, отступы и выравнивание. Эти настройки образуют «шаблон» внешнего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помогает при больших работах и многократной правке: вы меняете стиль один раз и получаете одинаковый результат по всему документу.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собственного стиля для школьного проекта
</a:t>
            </a:r>
            <a:endParaRPr lang="en-US" sz="258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фрагментов и применение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стиль для заголовков, подписей, списка или цитаты и применяет его к нужным фрагментам. Текст остаётся «обычным», но получает единое оформление по заранее заданным параметрам.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параметров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меняют, например, цвет заголовка или отступы цитаты прямо в настройках стиля. Пользователю не нужно искать каждый абзац вручную: изменения касаются самого правила оформления.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Автообновление всех использований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сохранения стиля автоматически обновляются все элементы, к которым он был применён. Поэтому документ сохраняет одинаковый вид; вручную правленые фрагменты, напротив, часто начинают отличаться.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стиля без ручной переделки текста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— смешивание слишком многих шрифтов и цветов: оформление выглядит «пёстрым», а структура страницы теряется. Когда стиль не един, заголовки и подписи начинают спорить друг с другом визуально.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ручная правка отдельных абзацев вместо изменения стиля. Ещё встречается одинаковое оформление заголовков разных уровней, из-за чего теряется иерархия и становится трудно ориентироваться в учебном материале.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использовании стилей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доля для наглядности; точное распределение зависит от конкретной работы и требований учителя.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стилей применяют к структуре и «массовому» тексту: заголовки и основной материал задают основу восприятия. Остальные части часто подключают по мере необходимости.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стиль выгоднее всего использовать там, где текста много и формат повторяется: тогда единый вид сохраняется автоматически при правках.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документа чаще всего оформляют стилями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1275" y="1471725"/>
            <a:ext cx="12645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301950"/>
            <a:ext cx="185700" cy="148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в учебных проектах и рефератах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цели и разделах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докладах стили помогают выделять тему, цель, ключевые разделы и вывод. Благодаря единому виду учителю проще следить за логикой, а ученику — не терять важные части при редактировании.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формат реферата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рефератах стили делают одинаковыми заголовки, подзаголовки и оформление списка источников. Это уменьшает количество «случайных» отличий, когда разные страницы редактировались в разное время.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 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проектах стили упрощают проверку: структура документа видна сразу, а переходы между разделами оформлены последовательно. Для оценки и дальнейшего использования такой текст читается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729" y="1808050"/>
            <a:ext cx="340144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возможности текстовых редакторов (общие принципы настройки стилей).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ориентиры, как обычно настраивают стили для разных частей документа. Подбирайте параметры под роль элемента: заголовок должен отличаться от основного текста, а подпись — быть аккуратной и компактной.
</a:t>
            </a:r>
            <a:endParaRPr lang="en-US" sz="954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стиля подбираются по смысловой роли: формат выделяет назначение элемента и помогает держать единый стиль на всём документе.
</a:t>
            </a:r>
            <a:endParaRPr lang="en-US" sz="1081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параметров для разных стилей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определить тип оформляемого элемента, затем назначить соответствующий стиль.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стиль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заголовки, предсказуемые интервалы и единый шрифт делают текст спокойнее для восприятия. Читателю легче найти раздел, а смысловые части не сливаются в «одну картинку».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абзацы и чёткое разделение по ролям уменьшают визуальную перегрузку. На экране и на бумаге структура выглядит одинаково: заметны названия разделов, основной текст и выделения, включая списки.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и удобство чтения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индексы; точные значения зависят от объёма текста и привычек автора.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на стили оформление становится более стабильным: исправления затрагивают сразу все нужные фрагменты. Время на «причесывание» уменьшается, а единообразие сохраняется даже при изменениях.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условным показателям видно, что одновременно улучшаются скорость работы и качество документа. Меньше ошибок форматирования — значит, меньше времени уходит на последующие уточнения.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применения стилей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особенно полезны в больших текстах: когда страниц много, ручное форматирование быстро превращается в долгую задачу. Единое правило экономит силы и помогает сохранить одинаковый вид на всём протяжении работы.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выручают при групповой работе и частых правках. Пока разные люди добавляют разделы, стиль поддерживает единый формат, а корректировки в одном месте распространяются на документ автоматически.
</a:t>
            </a:r>
            <a:endParaRPr lang="en-US" sz="998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проектов стили важны ещё и для проверки и печати: структура быстро считывается, проще сравнивать версии и убедиться, что требования выполнены. Документ выглядит аккуратно и пригоден для дальнейшего использования.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стили особенно полезны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делают документ по-настоящему «собранным»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стилей превращает разрозненные абзацы в упорядоченный документ с понятной структурой. Вы экономите время, уменьшаете число ошибок и получаете единое, удобное для чтения оформление в школьных работах по информатике.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2026-05-14T11:44:55Z</dcterms:created>
  <dcterms:modified xsi:type="dcterms:W3CDTF">2026-05-14T11:44:55Z</dcterms:modified>
</cp:coreProperties>
</file>