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 второй половине XVII — первой половине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разорение и культурное выживание на белорусских землях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Белорусских земель в составе Речи Посполитой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входили в Великое княжество Литовское, а вместе с Польшей — в Речь Посполитую. Система шляхетских привилегий и местного самоуправления давала свободы, но к середине XVII века государство стало слабее и уязвимее для войн.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второй половины XVII века и их последствия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Русско-польская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1654–1667 годов стала для белорусских земель особенно тяжелой. Через города и деревни проходили армии, а жители сталкивались с пожарами, грабежами и насильственными реквизициями продовольствия.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хозяйству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полей, утрата скота и нехватка рабочих рук резко ослабили земледелие. Ремесленники теряли мастерские и покупателей, а торговые пути становились опасными и непредсказуемыми.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городские центры пострадали от осад и пожаров. Восстановление шло медленно, потому что были разрушены мосты, дороги, склады и рынки, без которых жизнь города почти замирала.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откат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мира 1667 года жизнь не вернулась к прежнему уровню. Население сократилось, доходы владельцев имений упали, а восстановление хозяйства растянулось на десятилетия.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война означала не только потери в хозяйстве, но и нехватку еды, жилья и безопасности. Люди вынуждены были приспосабливаться к жизни в условиях постоянной нестабильности.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учебной литературы по истории Беларуси; значения на диаграмме представлены как индекс к довоенному уровню (100).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после войн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абсолютные цифры, а общий масштаб потерь и частичного восстановления в сравнении с довоенным уровнем.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население резко сократилось, а восстановление к началу XVIII века было неполным: кризис затронул большинство районов надолго.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осады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осады город мог выглядеть почти опустевшим: сгоревшие дома, выбитые ворота, разрушенные лавки. Жители возвращались медленно, потому что сначала нужно было найти кров, еду и хоть какие-то инструменты для работы.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где уже не торгуют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грабежи били по самой повседневной жизни. Если разрушались склады, мастерские и дороги, люди теряли возможность торговать, покупать хлеб и получать нужные товары даже в мирное время.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без прежней силы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Укрепления, которые раньше защищали город и окрестности, постепенно теряли свое значение. Часть стен и башен разрушалась, а некоторые замки превращались в напоминание о прошлых войнах и старом порядке.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Разоренные города, замки и повседневная жизнь людей
</a:t>
            </a:r>
            <a:endParaRPr lang="en-US" sz="2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ударила по хозяйству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жизни пострадали сильнее всего и почему восстановление шло так медленно.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уязвимыми оказались сельское хозяйство и торговля: без людей, дорог и безопасности не работали ни рынок, ни сбор доходов.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учебника истории Беларуси и курса истории раннего Нового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усиление феодальной зависимости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Тяжелее обычного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продолжали отрабатывать барщину и платить натуральные повинности, но после войн к ним добавились сборы на восстановление хозяйства. Для многих семей это стало непосильным бременем.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владельцев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стремились быстрее вернуть потерянные доходы и потому увеличивали повинности. В результате зависимость крестьян от владельца имения становилась более жесткой и заметной в повседневной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переходов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местностях усиливались правила, мешавшие крестьянам свободно менять место жительства. Это закрепляло людей за землей и уменьшало их возможности искать лучшие условия для 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из разоренных деревень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деревня была опустошена, часть жителей уходила в другие районы, надеясь выжить. Такие перемещения показывают, насколько тяжелыми были последствия войны для сельского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Магнаты, шляхта и власть на местах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владения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Магнатские роды владели огромными имениями и могли влиять на экономику целых округов. Их богатство делало их особенно заметными в политической и общественной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Шляхетское самоуправление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собиралась на сеймиках, обсуждала местные дела и выбирала послов на сейм. Так она защищала свои права и участвовала в управлении государством.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силы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крупных магнатов были вооруженные отряды, которые помогали защищать владения и поддерживать влияние. Это усиливало их самостоятельность по отношению к центральной власти.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центральная власть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 всегда могло быстро собрать налоги, организовать оборону и провести реформы. Из-за этого местные элиты часто решали многое сами, исходя из собственных интересов.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решения в Речи Посполитой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решения от местного сеймика до общего сейма и возможного срыва работы из-за liberum veto.
</a:t>
            </a:r>
            <a:endParaRPr lang="en-US" sz="1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и разные конфессии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конфессий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белорусских землях жили люди разных вероисповеданий: православные, католики, униаты и протестанты. Такое разнообразие делало религиозную жизнь сложной, но очень заметной в городах и селах.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уния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Брестской унии 1596 года униатская церковь стала важной частью местной религиозной картины. Она соединяла элементы восточной традиции и связи с Римом.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католицизма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усилилось влияние католических орденов, особенно иезуитов. Они активно развивали школы, проповедь и культурную жизнь в городах.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перемены, православие сохранялось во многих местностях. Люди продолжали посещать храмы, соблюдать обряды и передавать религиозные традиции в семьях.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и 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конфессии не только сосуществовали, но и соперничали за влияние. Это отражалось в строительстве храмов, работе школ и поддержке духовных центров.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за монастырскими стенами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Полоцке, Гродно и Несвиже иезуитские коллегиумы принимали сыновей шляхты и горожан. В учебных комнатах стояли длинные лавки, на полках лежали книги, а главными предметами были латынь, грамматика и риторика.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знак статуса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не ограничивалось уроками. В библиотеках хранились богословские сочинения, учебники и рукописи, а старинные фолианты показывали уважение к знанию. Для городов такие собрания книг становились частью их культурного облика.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образование в городах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барокко меняло облик белорусских земель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1710–1730-е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становятся особенно богатыми: появляются резьба, росписи, лепнина и алтарные композиции. Искусство стремится удивить зрителя и создать ощущение величия.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начинается активное строительство храмов и монастырей в новом стиле. Архитекторы используют пышный декор, сложные фасады и высокие башни, чтобы подчеркнуть торжественность зданий.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широко распространяется в дворцах и городских ансамблях. Наряду с европейскими образцами сохраняются местные приемы кладки, планировки и отделки.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окончательно входит в повседневный городской ландшафт. Оно объединяет религиозные, представительские и художественные функции в одном архитектурном образе.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 презентации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белорусских земель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выполняли разные функции, поэтому культурная жизнь была распределена по всему региону.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один центр, а сеть взаимодополняющих городов с разной специализацией и значением.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город был не только резиденцией магнатов, но и важным культурным центром своего времени.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особенно ярко развивались в Несвиже: театр, библиотека и книгопечатание.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2062"/>
            <a:ext cx="4788300" cy="22885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крупнейших городов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 презентации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крупнейшие города региона выполняли разные, но взаимосвязанные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 повторяли друг друга, а образовывали систему, где каждый центр поддерживал определённую сторону жизни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и новая волна бедствий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Северной войны белорусские земли снова оказались на пути войск. Через них двигались армии, а местные жители сталкивались с реквизициями, поборами и разрушением хозяйства.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на проходе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 стало время 1708–1709 годов. Нехватка продовольствия, плохие условия жизни и перемещение людей способствовали голоду и распространению эпидемий.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болезни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Пострадали поля, запасы и дома, а многие города не успели восстановиться после прежних войн. Разрушения снова замедлили торговлю и ремесло.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потери для деревень и городов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только начинало оживать, но война прервала этот процесс. Для многих жителей это означало ещё один период лишений, нестабильности и тяжёлого труда.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после надежды на восстановление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 привели к длительному кризису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цепочку причин и последствий, описанную в теме урока.
</a:t>
            </a:r>
            <a:endParaRPr lang="en-US" sz="1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хозяйственное восстановление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начинают оживать земледелие и ремесло. Люди постепенно возвращаются к работе на земле, а хозяйство пытается выйти из состояния разорения.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первой половины XVIII века
</a:t>
            </a:r>
            <a:pPr algn="r" indent="0" marL="0">
              <a:lnSpc>
                <a:spcPct val="8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городских зданий и хозяйственных объектов вновь используется, однако жизнь по-прежнему остаётся тяжёлой. Нехватка людей и нестабильность мешают быстрому росту.
</a:t>
            </a:r>
            <a:endParaRPr lang="en-US" sz="1066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оживления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ярмарки, ремонтируются дороги и восстанавливаются отдельные усадьбы. Торговля становится немного активнее, но ещё остаётся уязвимой.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 презентации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эпохи в нескольких показателях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оставила тяжёлые последствия, но не прервала культурную жизнь городов и школ.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Наибольшими оказались демографические и экономические потери, однако культурные и городские центры сохранили преемственность.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истории белорусских земель в XVII — первой половине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столетия стали временем больших испытаний, но и временем стойкости общества. Несмотря на войны, разорение и медленное восстановление, белорусские земли сохранили города, школы, религиозные традиции и культурную жизнь.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2026-06-02T08:03:44Z</dcterms:created>
  <dcterms:modified xsi:type="dcterms:W3CDTF">2026-06-02T08:03:44Z</dcterms:modified>
</cp:coreProperties>
</file>