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листостебельные мхи и кукушкин лен: значение и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мхи важны для экосистем, почвы и водного баланса.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классификация мхов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изучались с древности. Сегодня известно около 13 000 видов в отделе Bryophyta, включая печёночники, антоцеротовые и настоящие мхи, к которым относится кукушкин лен.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кукушкиного льна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достигает 10–40 см в высоту со строгими, прямостоячими стеблями, что выделяет его среди других мхов.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светло-зеленые, ланцетовидные, расположены густо по стеблю, придавая растению плотный и пушистый вид.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– коробочки для спор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стеблей располагаются длинные ножки с коробочками, напоминающими миниатюрные ёлочки во время спороношения.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широко распространён в России, особенно в северных и умеренных широтах с прохладным климатом.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преимущественно во влажных, затенённых местах: на болотах, лесных полянах, сырых лугах и берегах рек и озёр.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плотные дерновины на почве, пнях и камнях, обеспечивая защиту субстрата и сохранение влаги в экосистемах.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Местонахождение и среда обитания кукушкиного льна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покрыт мутовчато расположенными мелкими листьями, образующими плотную шапочку зелени.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листостебельных мхов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состоят из одного слоя клеток с хлоропластами, что позволяет эффективно проводить фотосинтез при низкой освещённости.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у листостебельных мхов нет, роль закрепления выполняют ризоиды — специальные нитевидные структуры.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помогают поглощать воду и минеральные вещества из окружающей среды, обеспечивая питание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кукушкиного льна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гаметофит — зелёная часть растения, с образованием спорофита для размножения.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обеспечивает выживаемость и распространение кукушкиного льна.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включает образование гамет и их слияние в капельной влаге для оплодотворения.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у мхов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посредством спор, которые распространяются ветром и водой.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 — ключ к поддержанию численности и адаптации кукушкиного льна.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спорофита кукушкиного льна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со спорами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— коробочка на длинной ножке, в которой формируются миллионы мелких спор, необходимых для размножения и распространения растения.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Крышечка коробочки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верхушке спорогона расположена крышечка, которая при созревании снимается, позволяя спорам высвобождаться в окружающую среду.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удерживают влагу в почве и предотвращают её эрозию в местах их произрастания.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микросреду для развития микроорганизмов и мелких беспозвоночных.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участвует в накоплении органического вещества, способствуя формированию торфа.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укрытие и регулирует микроклимат подстилки для многих лесных обитателей.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кукушкиного льна с другими мхами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кукушкиного льна, сфагнума и печёночников по строению, месту обитания и размножению.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выделяется высокой формой и развитым спорофитом в сравнении с другими мхами.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справочники, 2024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листостебельных мхов к влажной среде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и ризоидов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мхов имеют тонкую структуру, что помогает им быстро захватывать воду с окружающей среды. Ризоиды обеспечивают прочное крепление и сохраняют влажность около растения для оптимального питания.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влагосбережения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быстро впитывать воду и восстанавливать форму после пересыхания благодаря осмотическим процессам. Это позволяет переживать периоды засухи, сохраняя жизнеспособность и продолжая расти при появлении влаги.
</a:t>
            </a:r>
            <a:endParaRPr lang="en-US" sz="11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служит индикатором влажных и бедных по питательности почв, показывая качество и состояние экосистемы вокруг.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кукушкиного льна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плотные заросли, которые удерживают влагу и замедляют поверхностный сток воды, предотвращая чрезмерное высыхание болот и лесных территорий.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накоплении органического вещества в почве, способствуя формированию гумусного слоя и улучшая среду для других растений и микроорганизмов.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распространения спор кукушкиного льна
</a:t>
            </a:r>
            <a:endParaRPr lang="en-US" sz="201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развития и распространения спор с учетом условий окружающей среды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мхи применяли для обработки ран благодаря антисептическим свойствам, что помогало предотвратить инфекции и способствовало быстрому заживлению.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мхов в жизни человека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хранения продуктов мхи служили натуральным материалом, предотвращающим порчу и сохранившим качество скоропортящихся товаров на длительное время.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мхи использовали для утепления домов, заполняя ими щели и улучшая теплоизоляцию в холодном климате.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цветоводстве мхи применяют для поддержания оптимальной влаги и аэрации корней растений, улучшая условия роста и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кукушкиного льна сохраняют жизнеспособность при длительном высыхании, быстро восстанавливаясь после увлажнения и продолжая выполнять функции.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обладают способностью регенерировать после влияния заморозков благодаря укреплённым клеточным оболочкам и наличию питательных резервов.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строение клеток и запас питательных веществ обеспечивает устойчивость к засухе, позволяя успешно переносить периоды неблагоприятных климатических условий.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неблагоприятным факторам среды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биоиндикаторы загрязнения окружающей среды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аккумулируют загрязнители из окружающего воздуха и воды, отражая уровень токсичности в экосистемах вокруг промышленных и городских районов.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чувствительны к тяжелым металлам и кислотным осадкам, что позволяет использовать их для оценки состояния среды и контроля загрязнений.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Изучаются генетические особенности мхов, чтобы понять их приспособления и развитие в различных климатических условиях.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 биологии мхов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фотосинтеза помогают понять, как мхи эффективнее используют свет при низких температурах и освещении.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служит моделью для изучения восстановления клеток после высыхания, раскрывая механизмы выживания.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Биотехнологический потенциал мхов связан с их способностью к очистке воды и почвы, что важно для экологии и промышленности.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помогают мониторить климатические изменения, укрепляют почву и способствуют восстановлению ландшафтов, что важно для сохранения природы в будущем.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7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 миллионов лет
</a:t>
            </a:r>
            <a:endParaRPr lang="en-US" sz="3073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11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возраст мхов, доказывающий их ключевую роль в эволюции и устойчивости экосистем на Земле.
</a:t>
            </a:r>
            <a:endParaRPr lang="en-US" sz="18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кукушкином льне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кукушкиного льна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способен жить до 30 лет при благоприятных условиях, что необычно для мхов. Такое долголетие обеспечивает устойчивость к переменам климата и помогает сохранять экосистемы.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названия и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кукушкин лен применяли для упаковки скоропортящихся продуктов благодаря антибактериальным свойствам. Форма коробочки напоминает миниатюрный зонтик, что и послужило основой для прозвища.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Неоценимая роль кукушкиного льна и мхов в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мхи, как кукушкин лен, поддерживают устойчивость экосистем и служат важными индикаторами состояния окружающей среды, что подчеркивает их значимость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2026-05-07T14:47:17Z</dcterms:created>
  <dcterms:modified xsi:type="dcterms:W3CDTF">2026-05-07T14:47:17Z</dcterms:modified>
</cp:coreProperties>
</file>