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Возвратное местоимение «себя»: как оно работает в русском языке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местоимение «себя» помогает говорить точно и без повторов.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местоимение делает речь короче, точнее и помогает избегать лишних повторов в устной и письменной речи.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знать местоимение «себя»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«себя» высказывание звучит короче, точнее и естественнее, особенно когда важно не перегружать фразу лишними словами.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«себя» показывает, что действие возвращается к тому же лицу, которое его выполняет: человек моет, защищает или проверяет именно себя.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предложениях подлежащее и объект действия совпадают, поэтому смысл становится ясным без повторения имени или личного местоимения.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значение местоимения «себя»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местоимения «себя» с подлежащим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показать связь на схеме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«Маша хвалит себя» и «Ребята берегут себя» местоимение связано с подлежащим. На схеме удобно показать стрелку от действующего лица к нему же самому.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совершает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«себя» не называет человека прямо. Оно указывает на того, кто уже назван подлежащим, поэтому смысл определяется по всему предложению.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язык: возвратное местоимение «себя»; школьная грамматическая норма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местоимения «себя» есть формы для разных падежей, кроме именительного. Это помогает правильно строить предложения.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основа изменяется по падежам, но формы подбираются по вопросу и роли в предложении. Именительной формы у «себя» нет.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 местоимения «себя»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не указывает на конкретного говорящего, слушающего или третье лицо, поэтому одна форма подходит в разных предложениях.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грамматических признака оно не выражает: род, число и лицо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типичным примерам употребления в школьном курсе русского языка
</a:t>
            </a:r>
            <a:endParaRPr lang="en-US" sz="846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«себя» встречается и в простых бытовых фразах, и в более выразительных оборотах, связанных с состоянием человека.
</a:t>
            </a:r>
            <a:pPr algn="l" indent="0" marL="0">
              <a:lnSpc>
                <a:spcPct val="15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местоимение связано с действием, направленным на самого говорящего или другого человека. Остальные употребления поддерживают это основное значение.
</a:t>
            </a:r>
            <a:endParaRPr lang="en-US" sz="1259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употребляется местоимение «себя»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называют участника речи прямо: я, ты, он. Местоимение «себя» не обозначает лицо самостоятельно, а лишь отсылает к нему.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«Я вижу себя в зеркале» правильно, потому что действие направлено на того же человека. Вариант «Я вижу я в зеркале» нарушает связь слов.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«Себя» не бывает подлежащим. Оно всегда зависит от слова, которое называет действующее лицо, и поэтому в предложении занимает особое место.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«себя» от личных местоимений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правильность употребления «себя»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определить, связано ли местоимение с нужным действующим лицом и верно ли выбрана форма.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«Себя» в устойчивых выражениях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взять себя в руки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используют, когда человеку важно успокоиться и собраться. Оно не означает буквального действия, а передаёт внутреннее усилие: преодолеть растерянность, тревогу или раздражение и снова действовать уверенно.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Прийти в себя после волнения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говорят, когда человек постепенно возвращается к спокойному состоянию после сильного впечатления или усталости. Здесь «себя» помогает показать не действие над телом, а изменение внутреннего состояния и ясности мыслей.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 по себе — без лишних усилий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оборот подчёркивает, что что-то происходит естественно, без внешнего вмешательства. В нём «себя» входит в устойчивое сочетание и помогает передать смысл самостоятельно, а не буквально.
</a:t>
            </a:r>
            <a:endParaRPr lang="en-US" sz="10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1126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возвратное местоимение связано с возвратными глаголами
</a:t>
            </a:r>
            <a:endParaRPr lang="en-US" sz="2065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глаголы показывают, что действие связано с самим действующим лицом: умываться, одеваться, смеяться, готовиться. Местоимение «себя» усиливает и уточняет эту связь в речи.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связь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«себя» не входит в состав глагола и всегда пишется раздельно. Поэтому важно не путать его с суффиксом -ся или -сь, который уже есть у возвратного глагола.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Пишется отдельно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глагол указывает на действие в общем виде, то местоимение помогает понять, на кого именно оно направлено. Так речь становится точнее и понятнее для читателя.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Уточняет направление действия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Возвратный глагол и местоимение выполняют разные роли. Глагол сообщает о действии, а «себя» показывает, что это действие связано с тем же лицом, которое его совершает.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заменяет глагол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типичных ошибок по теме «Возвратное местоимение «себя»»; условные значения приведены для наглядности, 2025.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самые частые затруднения на уроках русского языка. Чаще всего ошибки связаны не со смыслом, а с грамматической формой.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подмена личными местоимениями и ошибки падежа; значит, при проверке нужно сначала установить подлежащее и вопрос к слову.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употреблении местоимения «себя»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965004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нормам русского языка, 2025.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короткие примеры, где видно, как форма местоимения меняется по падежам и сохраняет связь с подлежащим.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местоимения зависит от вопроса и роли в предложении, но значение остаётся одинаковым: действие относится к тому же лицу, что и подлежащее.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«себя» в разных падежах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сочетание «себя» и слова «сам» усиливает смысл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Действие совершается самостоятельно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«сам» подчёркивает, что человек действует без посторонней помощи: сделал сам, решил сам, пришёл сам.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Добавляется возвратный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появляется «себя», становится ясно, что действие направлено на того же человека: похвалил себя, подготовил себя к выступлению.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Получается выразительное сочетание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слова делают речь точнее: «сам» усиливает самостоятельность, а «себя» сохраняет возвратное значение и помогает избежать двусмысленности.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Возвратное местоимение заменяет повтор имени и делает фразу короче: вместо тяжёлого повтора получается естественное предложение, которое легче читать и понимать.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это в письменной речи, где лишние повторы заметнее. «Себя» помогает сохранить смысл, не перегружая текст одинаковыми словами.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«себя» помогает избежать повторов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 местоимение «себя» в предложении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 учебного разбора и проверки грамматической роли возвратного местоимения.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русской грамматики; формы местоимения «себя» по падежам, 2025.
</a:t>
            </a:r>
            <a:endParaRPr lang="en-US" sz="936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запомнить, что две формы совпадают: «себя» употребляется и в родительном, и в винительном падеже.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равны по значимости: выбор зависит только от падежа и вопроса, а не от рода, числа или лица.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 «себя» в наглядной схеме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употребления «себя» в письменной речи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проверьте, ясно ли подлежащее в предложении. Если читатель без труда понимает, кто совершает действие, местоимение употреблено уместно и не создаёт путаницы.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сложных предложениях особенно важно следить за тем, к какому слову относится «себя». Оно должно связываться только с тем лицом, о котором идёт речь.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несколько действующих лиц, полезно заменить местоимение именем существительным и проверить смысл. Такой приём помогает заметить двусмысленность ещё до ошибки.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«себя» выбирают тогда, когда оно делает фразу точнее и короче. Если без него смысл теряется, нужно перестроить предложение.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173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17333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7394" y="3371450"/>
            <a:ext cx="14137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«Себя» в примерах из жизни и литературы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обычных разговорах часто говорят: чувствую себя хорошо, беру себя в руки, ищу себя в деле. Такие выражения помогают передать состояние человека без длинных объяснений.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речь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«себя» помогает показать переживания героя, его сомнения, уверенность или внутренний конфликт. Через это местоимение автор делает образ более живым и точным.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тексты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используется, когда важно показать, как человек ведёт себя, насколько он собран или спокоен. Поэтому оно подходит и для бытовых, и для книжных примеров.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 характер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 «себя» часто описывают настроение и самочувствие: хорошо чувствовать себя, не по себе, прийти в себя. Они звучат естественно и понятно для любого читателя.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самочувствие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местоимении «себя»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Возвратное местоимение «себя» показывает, что действие направлено на самого исполнителя. Если правильно определять падеж и связь с подлежащим, речь становится точной, грамотной и естественной.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2026-05-23T09:49:42Z</dcterms:created>
  <dcterms:modified xsi:type="dcterms:W3CDTF">2026-05-23T09:49:42Z</dcterms:modified>
</cp:coreProperties>
</file>