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Рим: основные темы и значение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истории и влияния Константинополя — культурного и религиозного центра.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значение Нового Рима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Константин создал новый центр власти, перенёс столицу в Константинополь, что изменило ход истории и повлияло на развитие христианства и культуры Европы.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выбрано именно это место?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барьеры, такие как пролив Босфор и Золотой Рог, создавали мощную защиту, делая город практически неприступным для врагов.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Константинополь расположился на перекрёстке важных торговых путей между Европой и Азией, что обеспечивало экономическое процветание и связь континентов.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строительства и архитектуры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Возведение городской крепости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города возводились мощные стены и укрепления, в которых использовались инновационные технологии и оформление камнем. Эти сооружения стали символом обороны и силы.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Императорского комплекса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города построили дворцы и административные здания с роскошными залами и садами, отражающими величие империи и позицию императора.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религиозной архитектуры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 возведены многочисленные церкви, включая выдающиеся памятники с мозаиками и колоннами, которые влияло на христианское зодчество на 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строительства городских стен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394025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413 год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строительства городских укреплений для защиты Константинополя по приказу императора Феодосия II.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5975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422 год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возведения первого ряда каменных стен, значительно повысивших обороноспособность города.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2548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447 год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землетрясения стены были восстановлены и усилены, добавлен ров и второй ряд укреплений.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121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 век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стены успешно выдержали несколько осад, защищая жителей от многочисленных вражеских нападений.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Дворец императора и административные здания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Императорский дворец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Расположенный рядом с Собором Святой Софии, дворец включал роскошные залы и сады, служившие резиденцией и местом проведения важных церемоний.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Правительственные учреждения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находились здания Сената и магистратуры, где проводились заседания и организовывалось управление городом и империей.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Экономика: опора мощного города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между Востоком и Западом стимулировала экономический рост, привлекая купцов с различных континентов и обеспечивая город товарами и доходами.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Византийская монета solidus использовалась как надежный стандарт на международных рынках, укрепляя финансовую стабильность города и государства.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Развитое ремесленное производство включало создание ювелирных украшений, тканей, высококачественного стекла и оружия, востребованных далеко за пределами империи.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христианства в жизни города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стало официальной верой, изменив традиции и праздники, укрепив духовное единство жителей Константинополя.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Возводились многочисленные церкви и монастыри, которые стали центрами богослужения и просвещения.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новые церковные обряды и крестные ходы, которые стали важной частью общественной и религиозной жизни.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Константинополь утвердился как главный центр православия, сменив в этом статусе Рим и оказав влияние на религиозные обычаи Восточной Европы.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Городом управляли специальные чиновники — префекты, магистраты и судьи, обеспечивавшие исполнение законов и порядок.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безопасности и общественного порядка осуществлялось с помощью городской стражи и полиции.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Императорская власть сочеталась с местными законами и традициями, а вопросы города решались на специальных советах и собраниях.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городом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697800" cy="11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вехи Константинополя
</a:t>
            </a:r>
            <a:endParaRPr lang="en-US" sz="18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07527" y="21077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425 год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одного из крупнейших университетов Средневековья способствовало развитию образования и науки.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007602" y="33092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 век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развитие живописи, архитектуры и литературы благодаря поддержке императоров, что усилило культурный статус города.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07677" y="21077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античных рукописей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древних текстов и их передача в Европу стали важным вкладом в будущее эпохи Возрождения.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75" y="2896697"/>
            <a:ext cx="4259100" cy="1638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4900" y="2896697"/>
            <a:ext cx="4259100" cy="1638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и Собор Святой Софии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00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Величие архитектуры Святой Софии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Святой Софии впечатляет своим огромным куполом, который словно парит над городом. Мастера использовали инновационные методы строительства, создавая уникальное пространство, поражающее светом и масштабом.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895" y="1668688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Мозаики и иконы – сокровища собора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собора сохранились великолепные мозаики и иконы, каждая из которых отражает религиозные сюжеты и исторические события. Эти произведения искусства вдохновляли художников на протяжении столетий.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451" y="2380727"/>
            <a:ext cx="204900" cy="163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58476" y="2380727"/>
            <a:ext cx="204900" cy="1639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06501" y="2380727"/>
            <a:ext cx="204900" cy="1639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населения Константинополя
</a:t>
            </a:r>
            <a:endParaRPr lang="en-US" sz="1823" dirty="0"/>
          </a:p>
        </p:txBody>
      </p:sp>
      <p:sp>
        <p:nvSpPr>
          <p:cNvPr id="15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550577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объединял греков, латинян, армян и славян, создавая яркую мозаичную культурную среду, где взаимно переплетались обычаи и традиции.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498603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многообразие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Константинополе активно использовались греческий и латинский языки, что способствовало деловому и культурному общению между жителями.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46628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Открытость для приезжих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и купцы со всего мира укрепляли экономику и привносили новые знания, благодаря чему город постоянно развивался.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85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порт Золотой Рог служил важным перевалочным пунктом, где товары перераспределялись между континентами. Экспорт включал оливковое масло, вино и уникальные изделия ремесленников города.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Константинополь как центр торговли и транспорта
</a:t>
            </a:r>
            <a:endParaRPr lang="en-US" sz="2223" dirty="0"/>
          </a:p>
        </p:txBody>
      </p:sp>
      <p:sp>
        <p:nvSpPr>
          <p:cNvPr id="10" name="Text 3"/>
          <p:cNvSpPr txBox="1"/>
          <p:nvPr/>
        </p:nvSpPr>
        <p:spPr>
          <a:xfrm>
            <a:off x="3385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города на пересечении торговых путей между Европой и Азией обеспечило ему статус ведущего рынка шелка, специй и ювелирных изделий из дальних стран. Караваны приходили сюда через сушу и море.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221503"/>
            <a:ext cx="5253300" cy="20781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Константинополь среди крупнейших городов мира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населения крупнейших городов X века показывает выдающееся значение Константинополя в Европе и мире того времени.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Константинополь был крупнейшим европейским городом и важнейшим экономическим центром Средиземноморья IX–X веков.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работы Урбана и М. В. Курбатова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создавали изысканные иконы и церковную утварь, использовавшие сложную технику эмалирования и золотых вставок.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Ремесла и искусство в Новом Риме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Ювелирные изделия и посуда из золота и серебра славились высоким качеством и художественным оформлением, пользовались спросом по всему Средиземноморью.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из тонкого шелка с вышивкой пользовались популярностью как местных жителей, так и иностранных купцов.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ковров и оружия сочетало в себе мастерство и инновации, обеспечивая Константинополю престиж в области ремесленных изделий.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9" y="0"/>
            <a:ext cx="429462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1608" y="3078187"/>
            <a:ext cx="35625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греческого огня на флоте дало преимущество в морских сражениях, что не раз спасало город от осад различных врагов.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701700" y="1799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Оборонительные сооружения и военные угрозы
</a:t>
            </a:r>
            <a:endParaRPr lang="en-US" sz="2223" dirty="0"/>
          </a:p>
        </p:txBody>
      </p:sp>
      <p:sp>
        <p:nvSpPr>
          <p:cNvPr id="10" name="Text 3"/>
          <p:cNvSpPr txBox="1"/>
          <p:nvPr/>
        </p:nvSpPr>
        <p:spPr>
          <a:xfrm>
            <a:off x="5401608" y="1889063"/>
            <a:ext cx="35625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кольца мощных каменных стен Феодосия с рвами создавали надежную защиту от захватчиков, делая город почти неприступным в течение многих веков.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дата стала важнейшим историческим поворотом, когда город сменил имя и роль в мировой истории.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и документы эпохи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4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29 мая 1453
</a:t>
            </a:r>
            <a:endParaRPr lang="en-US" sz="6441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Ознаменовало конец Византийской империи и начало новой эры под властью Османской империи.
</a:t>
            </a:r>
            <a:endParaRPr lang="en-US" sz="229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 князя Владимира ознаменовало распространение православия, культурно-духовного наследия Константинополя на Русские земли.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Нового Рима для Восточной Европы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Византийские архитектурные элементы нашли отражение в строительстве церквей и монастырей на территории Восточной Европы.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и литература, сохраненные Константинополем, оказали влияние на образование и культурное развитие региона.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состояние и память о Новом Риме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Святой Софии — шедевр византийского искусства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собор сохраняет свой монументальный вид и является музеем, привлекающим миллионы туристов. Его архитектура и мозаики остаются источником вдохновения для искусствоведов.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стены и ипподром — свидетели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Остатки городских стен и ипподрома позволяют увидеть масштабы оборонительных сооружений и развлечений древнего города, сохраняя следы великих событий.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Византийское наследие в музеях Стамбула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экспонатов, включая мозаики и артефакты, выставлены в музеях, формируя картину жизни и культуры Нового Рима для посетителей со всего мира.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наследие Нового Рима сегодня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Константинополь был оплотом христианского мира и экономической мощью, его культурное наследие продолжает вдохновлять и соединяет прошлое с современностью Восточной Европы и мира.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2026-05-10T13:49:48Z</dcterms:created>
  <dcterms:modified xsi:type="dcterms:W3CDTF">2026-05-10T13:49:48Z</dcterms:modified>
</cp:coreProperties>
</file>