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Mind / Разум: ключевая тема урока английского языка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mind, эмоции, решения и речь о себе на английском.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mind в английском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mind часто встречается в текстах, диалогах, песнях и фильмах. Оно помогает говорить о мыслях, памяти, внимании и решениях понятнее и точнее, особенно в повседневных темах подростков.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mind: основные значения и 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 как 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роли существительного mind означает разум, сознание, мышление или мнение. Значение зависит от контекста, поэтому важно смотреть на соседние слова и смысл всего предложения.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 как 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глагол mind часто означает «возражать» или «быть против». В вопросах и вежливых просьбах это слово помогает звучать корректно и естественно в разговоре.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changed my mind, Never mind и Do you mind if I open the window? часто встречаются в речи. Они передают не буквальный, а привычный смысл.
</a:t>
            </a:r>
            <a:endParaRPr lang="en-US" sz="1023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девятиклассников особенно важно не переводить mind только одним словом. По грамматике и ситуации можно понять, идет ли речь о разуме, мнении или вежливой просьбе.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Mind, brain, heart: различие в английском языке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Brain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Brain обозначает физический мозг, то есть часть тела. Это слово используют, когда говорят о логике, знаниях и умственных способностях человека в прямом смысле.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 связано с мыслями, сознанием, внутренним миром и мнением. В английской речи оно часто описывает то, как человек думает, выбирает и воспринимает ситуацию.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Heart в переносном значении связано с чувствами, добротой и эмоциональными решениями. Так говорят, когда хотят подчеркнуть искренность, сочувствие или личное переживание.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your brain советует думать логически, make up your mind — принять решение, а follow your heart — слушать сердце. Эти выражения нельзя переводить дословно.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текстах встречаются слова о чувствах и мыслях: они помогают обсуждать школьную жизнь и личный опыт.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по теме mind в учебной лексике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строится вокруг внутреннего состояния человека; реже, но важно, появляются слова о решениях, внимании и памяти.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лексике темы урока; учебная схема, без 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описывают работу мышления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и understand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обозначает процесс размышления, а understand — понимание результата. Эти глаголы часто помогают передать, как человек приходит к выводу и воспринимает новую информацию.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и forget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и forget относятся к памяти и особенно полезны в школьных темах. Они часто встречаются в заданиях на перевод, пересказ и составление собственных примеров.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и consider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показывает окончательное решение, а consider — обдумывание перед выбором. В речи подростков такие слова нужны, когда говорят о планах, выборе кружка или подготовке к тесту.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Believe и guess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Believe выражает уверенность или веру, а guess — предположение без полной уверенности. Эти глаголы помогают точнее передавать мнение, догадку и отношение к информации.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и think about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означает сосредотачиваться, а think about — размышлять о чем-то. Важно различать также remember to do и remember doing, потому что смысл в них разный.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таблице показывают, какие единицы описывают внутреннее состояние, а какие — действия и реакции 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mind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объединяет мышление, мнение и память; часть слов обозначает состояние, часть — способы 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mind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значение слова в тексте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смысл слова mind по контексту и грамматике.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mind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your mind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make up your mind означает «принять решение». Оно полезно, когда нужно выбрать один вариант из нескольких и сказать об этом уверенно.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mind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mind используют, чтобы успокоить собеседника: «ничего страшного» или «неважно». Эта фраза часто звучит в коротких диалогах и помогает отвечать вежливо.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your mind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your mind значит «передумать». Выражение удобно, когда человек сначала согласился или выбрал что-то, а потом решил иначе после размышления.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in mind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in mind переводится как «имей в виду» или «помни». Так говорят, когда важно учитывать совет, правило или полезную информацию.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mind и set your mind to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mind означает открытость новому, а set your mind to something — твердо решиться. Оба выражения помогают говорить о характере и намерениях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жизненных ситуациях подростки выбирают разную лексику: от учебных слов до выражений о мнении, эмоциях и влиянии.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подростки используют слова о мыслях и чувствах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речь связана с учебой и общением; именно эти темы чаще требуют слов о внимании, решениях и чувствах.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без статистических данных.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mind в учебных материалах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и концентрация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статье о школьной жизни ученица пишет, как она сохраняет concentration before tests and stays calm. В тексте встречаются слова mind, think и memory, а рядом с ними — привычные ситуации: домашнее задание, расписание и работа в классе.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улучшается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текст рассказывает о памяти и полезных привычках: повторять слова, делать паузы и не отвлекаться. Учитель объясняет значение слова mind по контексту, а задания просят найти факты и подобрать подходящий заголовок.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самоорганизация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заметка описывает подростка, который переживает из-за контрольной, но составляет план и меняет своё мнение о подготовке. В тексте выделены opinion, worry и decide, поэтому ученики учатся видеть, как слова работают в реальной речи.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помогает говорить о mind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should, must и may помогают давать совет, описывать возможность и правило. В теме mind они особенно полезны, когда говорят о стрессе, привычках и школьной дисциплине.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регулярных действий и общих истин: how often you study, remember, or worry. Эта форма помогает описывать характер, распорядок и поведение подростка.
</a:t>
            </a:r>
            <a:endParaRPr lang="en-US" sz="87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нужен, когда действие происходит в момент речи. Он помогает показать, что человек сейчас concentrates, thinks, or is making a decision about homework or plans.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should и must not часто встречаются в советах и школьных правилах. С их помощью легко сказать, как лучше сохранить спокойствие и сосредоточиться на задаче.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частые ошибки, правильные варианты и короткие пояснения. Такие примеры помогают запомнить устойчивые сочетания и избегать буквального перевода с русского языка.
</a:t>
            </a:r>
            <a:endParaRPr lang="en-US" sz="882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mind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отдельные слова, а устойчивые сочетания и грамматические модели. Если их выучить, речь становится точнее и естественнее.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mind и типичные ошибки русскоязычных учащихся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ответ по теме mind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устного ответа на основе школьных тем и личного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 в литературе, фильмах и песнях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mind в заголовке сразу настраивает на внутренний мир героя. Оно может намекать на мысли, характер или важное решение, которое меняет сюжет.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его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mind часто показывает, что чувствует персонаж и как он думает. Это помогает понять не только события, но и мотивы поступков.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 — разные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и фильмах слово может звучать как просьба, размышление или образное описание характера. Поэтому значение нужно определять по ситуации, а не по одному переводу.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обсуждения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такие примеры полезны на уроках чтения и говорения. Они помогают описывать персонажа, сравнивать впечатления и строить короткое мнение на английском языке.
</a:t>
            </a:r>
            <a:endParaRPr lang="en-US" sz="9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две смысловые группы: мышление и память. При переводе важно смотреть, идёт ли речь о процессе, предположении, уверенности или напоминании.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слов-синонимов и близких значений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слово к повседневной речи, тем чаще оно встречается в заданиях и диалогах. Путаницу лучше всего снимает контекст.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mind; относительная значимость слов для повторения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mind помогает говорить о себе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цели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I’d like to… и I want to… позволяют рассказать о планах и мечтах. С их помощью легко объяснить, чему ты хочешь научиться или что улучшить.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Описать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find it difficult to… помогает честно назвать проблему: запоминание слов, подготовку к тесту или концентрацию на уроке. Это делает ответ более живым и личным.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think that… и In my opinion… помогают спокойно высказать позицию. Они подходят, когда нужно ответить о любимом предмете, книге или школьном правиле.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с 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It helps me to… удобно, когда нужно привести пример из школы или дома. Так ответ звучит не заученно, а по-настоящему связно и понятно.
</a:t>
            </a:r>
            <a:endParaRPr lang="en-US" sz="8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25675"/>
            <a:ext cx="398700" cy="3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повторения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 и mind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 — думать, mind — разум или мнение. Эти слова помогают говорить о выборе, точке зрения и процессе размышления в простых и понятных фразах.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и idea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означает память, а idea — идею. Они часто нужны, когда ученик рассказывает, как запоминает материал или откуда появляется новое решение.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и decide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 — сосредотачиваться, decide — решать. Эти слова особенно полезны в темах про контрольные, планы и умение не отвлекаться во время работы.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Calm and worry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Calm описывает спокойное состояние, а worry — беспокоиться. Такая пара слов помогает говорить об эмоциях перед тестом, соревнованием или важным разговором.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и practice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 означает улучшать, practice — тренироваться или практиковаться. Они показывают, что успех приходит через регулярную работу и повторение.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помогают быстро увидеть, как работает лексика в речи: перевод устойчивых выражений, выбор нужного слова и составление собственных предложений.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 mind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уверенно переводит выражения и строит короткие предложения, значит, он понимает не только слова, но и их употребление в контексте.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Проверочные упражнения по теме mind для 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теме mind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 — это не просто слово, а целая тема о мышлении, памяти, мнении и решениях. Если знать значения, устойчивые выражения и частые грамматические модели, говорить и писать по-английски становится заметно легче.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2026-05-31T10:50:20Z</dcterms:created>
  <dcterms:modified xsi:type="dcterms:W3CDTF">2026-05-31T10:50:20Z</dcterms:modified>
</cp:coreProperties>
</file>