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существование и разнообразие жизни, поддерживая виды и эволюцию.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 размножении появились у древних мыслителей, достигнув научного развития в XIX веке с клеточной теорией и мейозом. Современные исследования сочетают генетику, эмбриологию и экологию.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определение и особенности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гамет — потомки являются генетическими копиями родителя, что обеспечивает стабильность наследуемых признаков.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характерен для многих одноклеточных, растений, грибов и некоторых животных, позволяя быстро увеличивать численность организмов.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генетическая однородность ведёт к уязвимости в нестабильных условиях, снижая адаптивные возможности вида.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бесполого размножения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у одноклеточных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например, амёбы, размножаются бинарным делением, при котором клетка делится на две дочерние, идентичные родителю. Это обеспечивает быстрое распространение.
</a:t>
            </a:r>
            <a:endParaRPr lang="en-US" sz="96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 и дрожжей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многоклеточные и микроорганизмы создают новые особи путём образования почек — небольших выростов на поверхности тела, которые затем отделяются, становясь независимыми организмами.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картофель и земляника, размножаются с помощью вегетативных структур — клубней, усов, что позволяет им эффективно захватывать пространство и сохранять генотип.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доминируют в использовании бесполых способов благодаря скоростной колонизации новых сред.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распространённости способов бесполого размножения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быстрый рост численности характерен для бесполых микроорганизмов в различных условиях.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биологический мониторинг,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бесполого размножения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быстрый прирост популяции без необходимости искать партнёра, что важно при ограниченных ресурсах.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экономит энергию, так как отсутствуют сложности с образованием и слиянием половых клеток.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виды, размножающиеся бесполым путём, могут быстро вымирать при резких экологических изменениях или новых угрозах.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недостаткам относится отсутствие генетической изменчивости, что снижает устойчивость к неблагоприятным условиям и заболеваниям.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биологическое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участия двух родителей и приводит к слиянию гамет, создавая генетически уникальное потомство.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генетическое разнообразие способствует адаптации и выживанию видов в постоянно меняющейся среде.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динамика половым способом ускоряет появление новых признаков и способствует видообразованию.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Изогамия и гетерогамия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Изогамия характеризуется слиянием гамет одинакового размера и строения, например, у некоторых водорослей. Гетерогамия — объединение гамет разного размера, но сходной формы, встречается у простейших.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полового размножения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Оогамия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Оогамия включает крупную неподвижную яйцеклетку и мелкий подвижный сперматозоид, встречается у животных и высших растений, отражая эволюционный прогресс в половом размножении.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Гаметогенез: образование гамет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начинается с митоза, обеспечивающего увеличение числа предшественников гамет в половых органах.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роста клетки увеличиваются в размере и готовятся к мейозу — ключевому этапу редукционного деления.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создаёт гаплоидные гаметы с половинным набором хромосом, готовые к слиянию при оплодотворении.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Завершающая стадия — созревание гамет, обеспечивающее их функциональность и подвижность для успешного оплодотворения.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полового размножения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 образования гамет до развития организма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внешнее и внутреннее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происходит в водной среде, где мужские и женские гаметы высвобождаются наружу, обеспечивая массовое оплодотворение при благоприятных условиях.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оплодотворение, характерное для многих наземных животных, происходит внутри организма самки, что увеличивает шансы слияния гамет и уменьшает их потерю.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также способствует развитию заботы о потомстве, что повышает выживаемость и адаптивность особей в сложных экосистемах.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у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бесполого и полового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разные методы размножения: бесполое через деление и вегетативные органы, а половое — благодаря опылению и семенам, что позволяет им эффективно распространяться и адаптироваться.
</a:t>
            </a:r>
            <a:endParaRPr lang="en-US" sz="79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— ключевой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растений включает смену поколений — гаметофита и спорофита. Это обеспечивает гибкость их развития и приспособленность к разнообразным климатическим и почвенным условиям.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стратегий размножения в царстве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папоротники, голосеменные и цветковые имеют уникальные механизмы размножения, отражающие эволюционные адаптации и обеспечивающие выживание в конкретных экологических нишах.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циклы: метагенез и чередование поколений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Метагенез — это циклическая смена поколений с разными типами размножения и доминирующими фазами — гаметофит или спорофит в жизненном цикле.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мхов преобладает гаметофит, ответственный за половое размножение, что отражает их древний эволюционный статус и адаптацию к влажной среде.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цветковые растения имеют доминирование спорофита, обеспечивающего производство спор и семян для эффективного распространения.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69492"/>
            <a:ext cx="4418400" cy="1611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различия между этими способами размножения по основным биологическим признакам.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 и адаптивность, тогда как бесполое быстро увеличивает число особей при стабильной среде.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учебник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Партеногенез: феномен без оплодотворения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— это развитие нового организма из неоплодотворённой яйцеклетки, что позволяет ряду видов размножаться без участия самцов, обеспечивая быстрое увеличение популяции.
</a:t>
            </a:r>
            <a:endParaRPr lang="en-US" sz="94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характерен для пчёл, некоторых ящериц и насекомых, часто проявляется в неблагоприятных условиях или при ограниченном доступе к партнёрам.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в природе и биотехнологиях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клонирование встречается при бесполом размножении у растений и животных, обеспечивая популяциям стабильность и быстрое распространение.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биотехнологиях значимым событием стало клонирование овечки Долли в 1996 году — первый успешный случай клонирования млекопитающего.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биотехнологии ставят перед обществом серьёзные этические и правовые вопросы, требуя взвешенного подхода к их использованию.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клонирования активно применяются для сохранения и размножения ценных сельскохозяйственных пород и в трансплантологии, расширяя возможности медицины.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способов размножения на эволюцию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генетической вариативности посредством рекомбинации и мутаций, что ускоряет адаптацию и видообразование.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фиксирует успешные генетические комбинации, обеспечивая стабильность, но снижая долгосрочную эволюционную гибкость.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совокупное влияние обоих способов поддерживает баланс между стабильностью и изменчивостью в природных популяциях.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доминирует среди сложных организмов, значительно повышая генетическое разнообразие и устойчивость экосистем.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разных способов размножения в биоразнообразие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важность разных видов размножения в формировании и поддержании биологического разнообразия Земли.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биологический обзор, 2023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человеком: социальные, медицинские аспекты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человека сопряжено с комплексом биологических и социальных факторов, влияющих на здоровье и общественное развитие.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такие как экстракорпоральное оплодотворение и суррогатное материнство, расширяют возможности медицины и помогают преодолевать бесплодие.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 позволяет выявлять наследственные заболевания до рождения, улучшая качество жизни будущих поколений.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возникают этические дискуссии о допустимых границах вмешательства в естественные процессы, затрагивающие фундаментальные права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основа жизни и прогресса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непрерывность жизни и разнообразие видов, поддерживая устойчивость природы и общества, при этом современные технологии открывают новые возможности и ставят серьёзные этические задачи.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2026-05-09T23:12:32Z</dcterms:created>
  <dcterms:modified xsi:type="dcterms:W3CDTF">2026-05-09T23:12:32Z</dcterms:modified>
</cp:coreProperties>
</file>