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4549" y="440175"/>
            <a:ext cx="4255052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7. Days to remember!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праздниках, датах и тёплых воспоминаниях.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детям помнить даты и праздники?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дни делают жизнь ярче: в них есть радость, семья, друзья и маленькие успехи. В этом модуле дети учатся называть даты, месяцы и события, а также рассказывать о них простыми английскими фразами.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Calendar words: months, days and dates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Months of the year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важно знать 12 месяцев года: January, February, March и дальше до December. Эти слова помогают назвать время события и лучше понимать календарь.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 dates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часто записывают коротко: 7 May, 1 September, 25 December. Такая запись встречается в расписании, открытках и календарях, поэтому её полезно узнавать сразу.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Days around us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today, tomorrow и yesterday помогают говорить о времени без сложных объяснений. Они часто нужны, когда ребёнок вспоминает праздник, планирует встречу или рассказывает о прошедшем дне.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for free time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особенно важны birthday, holiday и weekend. Это частотные слова, которые легко встретить в разговорах о семье, школе и любимых событиях.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Calendar helps memory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 не только числа, но и важные события. Если отмечать даты заранее, проще ждать праздник, готовить поздравление и потом вспоминать его с 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Birthday: the most personal celebration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992775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very special day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 — праздник, который касается именно одного ребёнка. Поэтому он особенно тёплый: вокруг внимательные люди, добрые слова и ожидание маленьких сюрпризов.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685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usually happens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гости говорят Happy Birthday! , дарят подарки и открытки, а потом поют, играют и смотрят, как на торте загораются свечи. Звучит почти как мини-приключение.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0806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Birthday words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теме часто встречаются слова cake, candles, balloon, gift, party и wishes. Они помогают описать праздник коротко и понятно, как будто открытка уже ожила.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15075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and friends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день рождения приходят самые близкие: семья, друзья, одноклассники. Вместе они создают настроение, в котором легко радоваться, смеяться и чувствовать себя важным человеком.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46274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Memories of the party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остаются фотографии, рисунки, открытки и воспоминания. Они помогают снова вернуть улыбки, музыку и вкус торта, даже если праздник уже закончился.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625" y="1295008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25481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days and special moments at home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дни часто проходят дома, когда вся семья собирается за одним столом. Даже обычный ужин становится праздничным, если рядом любимые люди и хорошее настроение.
</a:t>
            </a:r>
            <a:endParaRPr lang="en-US" sz="1130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близких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рождения у мамы или папы, дети учатся поздравлять, помогать и радоваться вместе. Такие даты делают семью ещё дружнее и теплее.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воспоминания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 запоминаются лучше, если есть фотографии или небольшие заметки. Потом их приятно рассматривать и вспоминать, как прошёл этот хороший день.
</a:t>
            </a:r>
            <a:endParaRPr lang="en-US" sz="1127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гости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гостей, поездка или прогулка всей семьёй тоже становятся особыми моментами. В них есть новые впечатления, смех и ощущение маленького праздника.
</a:t>
            </a:r>
            <a:endParaRPr lang="en-US" sz="1109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семьи есть свои привычки: поздравлять, дарить открытки, готовить любимое блюдо или собираться вместе. Именно такие детали делают день по-настоящему special.
</a:t>
            </a:r>
            <a:endParaRPr lang="en-US" sz="11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важную дату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событие превращается в тёплое воспоминание.
</a:t>
            </a:r>
            <a:endParaRPr lang="en-US" sz="158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events that children remember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day at school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 в школе запоминается надолго: новые учителя, новые друзья и немного волнения. Потом этот день превращается в первую школьную историю, которую приятно вспоминать.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 party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праздник объединяет детей лучше любого волшебства. Здесь есть игры, смех, песни и аплодисменты, а ещё радость от того, что все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concert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 в школе помогает детям почувствовать себя настоящими артистами. Даже короткий номер становится важным событием, если его поддерживают одноклассники и учитель.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Excursions and trips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Экскурсии и поездки дарят новые впечатления за пределами урока. Дети узнают что-то интересное, смотрят по сторонам и потом долго обсуждают увиденное.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Competitions and victories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учат радоваться не только победе, но и общему усилию. Когда класс выигрывает, это похоже на маленький праздник с гордостью и улыбками.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Holidays in different seasons of the year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2992775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Winter holidays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заметны New Year и Christmas. Их связывают со снегом, огнями, ёлкой и семейными вечерами, когда хочется тепла, даже если за окном мороз.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685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Summer events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часто отмечают Children’s Day и семейные праздники. В тёплые дни легче устраивать прогулки, поездки и встречи, которые превращаются в приятные воспоминания.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080674" y="11742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Spring celebrations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праздники выглядят светлее и ярче. В это время приходят Easter, Mother’s Day и другие добрые даты, которые напоминают о заботе, цветах и обновлении.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15075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Autumn school days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особенно важны Knowledge Day и первые школьные события. В этот сезон календарь напоминает детям о начале учёбы, новых целях и встрече с классом.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6146274" y="2851975"/>
            <a:ext cx="1780500" cy="157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traditions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праздника свои цвета, песни, открытки и угощения. Именно эти детали помогают отличать один день от другого и делают праздник узнаваемым и весёлым.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celebrate special days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62250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share joy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людям радоваться вместе. Когда рядом семья, друзья или одноклассники, даже маленькое событие становится заметнее и приятнее.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69837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show gratitude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дни напоминают, кого и за что можно поблагодарить. Это может быть учитель, родитель, друг или любой человек, который сделал доброе дело.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34491" y="1207150"/>
            <a:ext cx="2285862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keep memories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даты сохраняют важные события в памяти. Фото, открытки и добрые слова потом возвращают настроение того дня, как маленькая машина времени.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strengthen relationships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поздравляют друг друга, они становятся ближе. Простое пожелание может показать внимание, заботу и уважение, а это очень важно для детей.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180850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teach values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замечать добрые поступки, общие традиции и то, что важно для семьи, школы и страны. Так ребёнок учится видеть ценность каждого особенного дня.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019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26825" y="1285325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phrases for congratulations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Happy Birthday!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подходит для дня рождения и звучит очень дружелюбно. Её легко сказать, написать в открытке или добавить к маленькому подарку.
</a:t>
            </a:r>
            <a:endParaRPr lang="en-US" sz="117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wishes!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пожелать человеку удачи, радости и хорошего настроения. Фраза короткая, вежливая и подходит для открытки, сообщения или устного поздравления.
</a:t>
            </a:r>
            <a:endParaRPr lang="en-US" sz="1130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your party!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пожелание уместно, когда праздник уже начинается. Оно помогает показать, что ты рад за друга и хочешь, чтобы он отлично провёл время.
</a:t>
            </a:r>
            <a:endParaRPr lang="en-US" sz="1223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 done!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говорят после успеха, хорошей работы или победы. Они поддерживают ребёнка и помогают почувствовать, что его старания заметили.
</a:t>
            </a:r>
            <a:endParaRPr lang="en-US" sz="1223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you!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тоже важна в поздравлениях. Слова Thank you! учат отвечать вежливо, принимать добрые слова и самому быть внимательным к другим.
</a:t>
            </a:r>
            <a:endParaRPr lang="en-US" sz="11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вырезала открытку из цветной бумаги и аккуратно подписала её от руки. Она нарисовала сердечко, приклеила sticker и перевязала card тонкой лентой. Такой маленький present сразу стал очень тёплым и личным.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сделанная своими руками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положил в коробочку небольшую игрушку, wrapped её яркой бумагой и добавил рисунок с улыбкой. Подарок был маленький, но очень дорогой для друга. Ведь самое важное — добрые слова, забота и радость встречи.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 большим вниманием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Подарочная открытка и маленький сюрприз
</a:t>
            </a:r>
            <a:endParaRPr lang="en-US" sz="28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память о хорошем дне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942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событие в дневник или календарь сразу после праздника. Короткая note помогает не забыть дату, имя друга, подарок и то, почему этот день был особенным.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6372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картинку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photo, рисунок или открытку в album. Когда ребёнок снова листает страницы, он легко вспоминает улыбки, торт, игры и добрые слова.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33175" y="1225392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 маленькие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с экскурсии, sticker, ленточка или сувенир могут лежать в коробке. Такие small treasures помогают вернуть настроение дня даже через много месяцев.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427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 историю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Подпиши вещь короткой фразой на английском: birthday party, class trip, happy day. Тогда память станет не просто предметом, а маленькой story.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63725" y="2951817"/>
            <a:ext cx="19833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Вернись к воспоминанию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взглянуть на photo или note, чтобы снова вспомнить событие. Так обычные вещи становятся мостиком к приятным эмоциям и радостным моментам.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праздничный день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событий в детском празднике или семейном торжестве
</a:t>
            </a:r>
            <a:endParaRPr lang="en-US" sz="157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 зимние воспоминания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начинается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тёплые дни приносят прогулки, игры на улице и короткие поездки. Дети запоминают солнце, воду, смех друзей и маленькие приключения.
</a:t>
            </a:r>
            <a:endParaRPr lang="en-US" sz="98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holidays появляются поездки с семьёй, дни на даче и встречи с близкими. Каждый trip становится частью большой летней истории.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праздники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яркими становятся New Year и Christmas tree. Свет, снег и домашний уют делают обычные вечера очень тёплыми и запоминающимися.
</a:t>
            </a:r>
            <a:endParaRPr lang="en-US" sz="104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меняются seasons, меняются и особенные дни. Календарь собирает их, как страницы книги, где лето и зима хранят разные счастливые моменты.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круглый год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class party дети быстро забывают о тетрадях и с удовольствием включаются в игры. Music, задания и весёлые команды помогают каждому почувствовать себя частью дружной компании. А смех в классе звучит громче звонка.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смех и музыка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конкурсов ребята хлопают друг другу и улыбаются, словно настоящие stars. Совместное фото, маленькое угощение и добрые слова делают день особенно тёплым. Такой праздник запоминается, потому что радость делят friends и учитель.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фото и аплодисменты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 классе, который нравится всем
</a:t>
            </a:r>
            <a:endParaRPr lang="en-US" sz="29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56256" y="1285325"/>
            <a:ext cx="431437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14506" y="1285325"/>
            <a:ext cx="604013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715862" y="1285325"/>
            <a:ext cx="690300" cy="6903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которые знают многие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day напоминает детям о природе, чистом воздухе и бережном отношении к миру вокруг. Он учит замечать, что планета — наш общий дом.
</a:t>
            </a:r>
            <a:endParaRPr lang="en-US" sz="1223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учителя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important day школьники благодарят учителей за уроки, терпение и заботу. Праздник особенно связан со school и добрыми словами.
</a:t>
            </a:r>
            <a:endParaRPr lang="en-US" sz="1223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защиты детей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напоминает, что children должны расти в безопасности, радости и внимании. Это день, который знают people во многих странах.
</a:t>
            </a:r>
            <a:endParaRPr lang="en-US" sz="1130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
</a:t>
            </a:r>
            <a:pPr algn="ctr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day хранит память, благодарность и уважение к истории. Для школьников он показывает, что важные события помнят всей страной.
</a:t>
            </a:r>
            <a:endParaRPr lang="en-US" sz="1223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world-wide праздник любят и дети, и взрослые. Он связан с зимой, подарками, семейными встречами и ожиданием нового начала.
</a:t>
            </a:r>
            <a:endParaRPr lang="en-US" sz="12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месяцев в году можно заполнить событиями, которые дети ждут с улыбкой.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календарь помогает видеть, что впереди: birthday, excursion, concert или праздник. Короткие записи делают планы понятными и помогают быстрее запоминать special days.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года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даты к воспоминанию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событие превращается в историю, которую хочется помнить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special day начинается с маленького подарка, яркой открытки или любимого sweets. Ребёнок запоминает не размер сюрприза, а то, что его выбрали с заботой. Такие детали делают день тёплым и по-настоящему happy.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сюрприз, который радует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family, друзья и улыбки, обычный день становится совсем другим. Музыка, смех, kindness и простое пожелание способны превратить календарную дату в любимое воспоминание. Именно поэтому самые важные моменты часто живут в сердце дольше всего.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 и добрые слова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день особенным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особенные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 помогают детям радоваться, благодарить близких и хранить добрые воспоминания. Простые английские слова о празднике, подарке и поздравлении делают такие дни ещё ярче.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2026-05-30T09:57:49Z</dcterms:created>
  <dcterms:modified xsi:type="dcterms:W3CDTF">2026-05-30T09:57:49Z</dcterms:modified>
</cp:coreProperties>
</file>