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6532" y="0"/>
            <a:ext cx="505643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как служебная часть речи
</a:t>
            </a:r>
            <a:endParaRPr lang="en-US" sz="317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предлоги связывают слова и уточняют смысл речи?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781" y="1256725"/>
            <a:ext cx="4564838" cy="369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 частицы не называют предметы и действия, но помогают словам соединяться. Они пишутся отдельно, не изменяются и делают высказывание точным и понятным.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речи: кратко и по делу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предлог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показывает, как одно слово связано с другим в словосочетании или предложении. Благодаря ему становится понятно, к чему относится зависимое слово и какую роль оно выполняет.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может выражать цель или способ действия: ради победы, для отдыха, с радостью, без спешки. Такие слова помогают передать не только факт, но и оттенок смысла.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 образ действия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обозначать время и причину действия: после уроков, до звонка, из-за дождя, благодаря помощи. Они делают сообщение точным и помогают понять ход событий.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причина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предлогов можно точно указать, где находится предмет или куда он движется: в школе, к дому, под столом. Без них описание пространства становится менее ясным.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направление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2043583"/>
            <a:ext cx="4514400" cy="9891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предлогов по строению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различаются по количеству слов и способу образования.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предлоги короче и встречаются чаще, а составные обычно передают более точные смысловые отношения.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предлоги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русскому языку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описывать не только связь слов, но и разные отношения между ними в речи.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чаще всего встречаются предлоги места и времени, потому что они нужны для описания событий и маршрутов.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919" y="1147325"/>
            <a:ext cx="2834213" cy="230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нужному падежу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предлог помогает выбрать правильную форму существительного. По нему легко заметить: к другу, без ошибки, о книге. Сначала ученик читает словосочетание, затем задаёт вопрос и определяет падеж по смыслу и форме слова.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урок — пять падежей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учитель записал: в лесу, к дому, про книгу, с другом, о весне. Ребята увидели, что разные предлоги требуют разных падежей. Так грамматика становится понятнее, когда рядом есть живые примеры и знакомые слова.
</a:t>
            </a:r>
            <a:endParaRPr lang="en-US" sz="1104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можно показать вопросы и примеры словосочетаний рядом. Это удобно: в лесу отвечает на один вопрос, к дому — на другой, с другом и о весне — на свои. Такой приём помогает быстрее запоминать правило.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 падеж существительного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предлог в предложении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признакам предлога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366" y="994175"/>
            <a:ext cx="3589869" cy="3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предлога от приставки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 от слова: на берегу, в лесу, под столом. Приставка является частью слова: написать, вписать, подбежать. Это первое и самое заметное различие.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написание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предлогом и словом можно вставить другое слово: на тихом берегу, в большом лесу. Между приставкой и корнем такая вставка невозможна, потому что слово распадётся.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вставкой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определить, что перед нами, полезно прочитать слово вслух и попробовать изменить его состав. Предлог сохраняет отдельность, а приставка образует единое слово с корнем.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разборе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6532" y="0"/>
            <a:ext cx="505643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и производные предлоги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Непроизводные предлоги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простые, исторически не связанные с другими частями речи слова: в, на, к, с, от, под, у. Они короткие, часто употребляются и легко узнаются в тексте.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предлоги возникли из других слов и выражений: возле, вокруг, благодаря, согласно, несмотря на, в течение. Они нередко состоят из двух слов и требуют особого внимания при письме.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трудны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 могут напоминать существительные, наречия или деепричастия. Поэтому важно смотреть на смысл, роль в предложении и проверять, является ли сочетание служебным.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с предлогами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школьным письменным работам по русскому языку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проверять производные предлоги и их написание в устойчивых выражениях.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правописанием и выбором формы слова, поэтому помогает проверка смысла и падежного вопроса.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1899" y="1275937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времени, места и причины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времени помогают точно указать, когда происходит действие: до урока, после звонка, через час, во время перемены, перед контрольной. Они связывают событие с моментом и делают рассказ последовательным.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показывают, где находится предмет или куда он направлен: в школе, на площадке, под партой, около дома, возле остановки, у окна. Благодаря им описание становится наглядным и точным.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причины объясняют, почему что-то произошло: из-за дождя, от усталости, благодаря помощи, вследствие ошибки. В разных контекстах один предлог может передавать разные оттенки смысла и оценки события.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таблица: предлоги и падежи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предлога с падежом помогает быстро проверять форму существительного в словосочетании.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часто подсказывает падеж, но окончательный выбор зависит и от смысла словосочетания. Это помогает избежать ошибок при письме и разборе предложений.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14" y="1244425"/>
            <a:ext cx="2691371" cy="213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914" y="1244425"/>
            <a:ext cx="2691371" cy="213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6314" y="1244425"/>
            <a:ext cx="2691371" cy="213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тексте и повседневной речи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выходит из дома и идёт в школу по знакомой улице. По пути он замечает, что предлоги помогают точно описать движение: от подъезда, через двор, к воротам. Без них маршрут звучал бы расплывчато и неясно.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речи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предлоги тоже нужны каждый день: дома, у доски, с друзьями, из-за погоды. Они помогают не только назвать место или причину, но и точнее объяснить мысль, чтобы собеседник сразу понял смысл сказанного.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по минутам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уроке, после звонка и перед контрольной предлоги связывают события в понятную последовательность. Они показывают, что сначала происходит одно, а потом другое. Так текст о дне становится живым и логичным, а читатель легко следит за временем.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производные предлоги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отличить раздельное, дефисное и слитное написание по смыслу и строению.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устойчивых сочетаниях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лучше не разбирать по частям: в целом, с утра, по очереди, в течение дня. Их нужно запоминать как готовые модели речи, чтобы не нарушать литературную норму.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целиком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выражениях предлог соединяет слова в привычной последовательности. Если переставить элементы или заменить предлог, сочетание может стать неестественным и звучать ошибочно для носителя языка.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меняем привычный порядок
</a:t>
            </a:r>
            <a:endParaRPr lang="en-US" sz="1074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сомнительное выражение с уже знакомым образцом: на ходу, в течение урока, по дороге. Так легче заметить, где предлог пишется отдельно, а где форма уже закрепилась.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образцу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устойчивых сочетаниях особенно заметны в письменной речи. Поэтому важно не полагаться только на слух, а проверять написание по правилу или по словарю, если есть сомнение.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нормой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предлоги встречаются чаще всего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 учебным текстам и школьным письменным работам; без точной статистической выборки
</a:t>
            </a:r>
            <a:endParaRPr lang="en-US" sz="744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предлоги особенно часто появляются в пересказах и описаниях, потому что они нужны почти в каждом предложении.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связана с универсальностью: эти предлоги выражают базовые отношения места, направления и связи действий, поэтому используются постоянно.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предлоги уточняют смысл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в школу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в показывает направление движения к месту назначения. Словосочетание отвечает на вопрос: куда идёт человек?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из школы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из обозначает движение от места, то есть направление от точки отправления. Смысл становится противоположным предыдущему примеру.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к школе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к подчёркивает приближение к объекту, но не вход внутрь. Такое различие помогает точно описать путь и избежать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предлогов по значению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удобно группировать по смыслу: так легче запоминать их значение и выбирать нужный вариант в речи.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смыслу помогает быстрее находить нужный предлог в речи и лучше понимать, какую связь он выражает в предложении.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предлогов по значению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семиклассников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или наречие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возникает, когда слово похоже на самостоятельную часть речи. Важно проверить, связывает ли оно слова в словосочетании или лишь уточняет действие.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производных предлогов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путают в течение, несмотря на, благодаря, из-под. Эти случаи нужно запоминать отдельно, потому что они не всегда пишутся так, как ожидается на слух.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падеж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нужно поставить правильный падеж, иначе словосочетание звучит неверно. Помогают падежный вопрос и сравнение с образцом: к дому, без ошибки.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или пропущенный предлог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предлог вставляют там, где он не нужен, или, наоборот, забывают его. Проверка смысла помогает увидеть, не нарушена ли связь слов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делает речь точной: связывает слова, помогает выбрать падеж и выражает место, время, причину и цель. Без него текст теряет ясность, а с ним становится понятным и грамотным.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предлог важен в русском языке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2026-05-28T13:38:19Z</dcterms:created>
  <dcterms:modified xsi:type="dcterms:W3CDTF">2026-05-28T13:38:19Z</dcterms:modified>
</cp:coreProperties>
</file>