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жизни на Земле: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появилась на Земле около 4 млрд лет назад — начало удивительного пути.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формировалась 4,6 млрд лет назад при нестабильных условиях: раскалённой поверхности, вулканической активности и атмосфере без кислорода. Позднее охладилось, появились океаны — всё для химических реакций, предвосхищающихся жизнью.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древней Земли для появления жизни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считают, что жизнь возникла на Земле из простых химических веществ. Аминокислоты и органические соединения сформировались в воде и благодаря энергии природных процессов.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жизнь из неживой материи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предполагает, что элементы жизни могли прийти из космоса — вместе с метеоритами и космической пылью, занесёнными на Землю миллиарды лет назад.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жизнь с небес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описывает постепенное превращение элементарных молекул в сложные органические структуры, накапливаясь и преобразовываясь на протяжении времени.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эволюция: от простого к сложному
</a:t>
            </a:r>
            <a:endParaRPr lang="en-US" sz="109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углекислый газ и аммиак создали естественную среду, где химические реакции становились всё сложнее, ведя к появлению органических молекул.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молний и вулканов обеспечивала активное взаимодействие веществ, способствуя образованию аминокислот, липидов и сахаров — основ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молекулы соединялись в простейшие структуры, что давало основу для возникновения живых клеток в древних океанах.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самозарождение живых 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 — начало эксперимента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Миллер и Юри создали модель древней атмосферы с газами и электрическими разрядами, имитируя природные условия Земли.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органики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опыта появились аминокислоты — ключевые строительные блоки белков, что доказывает возможность их синтеза в природных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эксперимента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подтвердил, что условия на древней Земле могли привести к образованию необходимых для жизни молекул.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Миллера—Юри: лабораторное подтверждение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геологии,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ранней Земли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— от формирования планеты до первых живых организмов — длился сотни миллионов лет.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 образования Земли до жизни был постепенным и многоступенчатым, создавая уникальные условия для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одноклеточные безядрные существа — начали жизнь примерно 3,5 млрд лет назад, адаптируясь к суровым условиям древней Земли.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питались простыми химическими веществами, играли ключевую роль в химических циклах и подготовили биосферу к появлению более сложных форм жизни.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организмы: прокариоты и их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липидов образовал клеточную мембрану, отделяющую внутренние процессы клетки от внешней среды и защищая её.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регулирует вход и выход веществ, благодаря чему клетки получили автономность и стабильность для развития более сложных структур.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клеточной мембраны: защита и обмен веществами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81724"/>
            <a:ext cx="4063200" cy="2067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происхождения жизни и их примерный возраст.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формирования Земли до живых клеток прошло более миллиарда лет постепенного развития.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9 класс, учебник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поэтапное возникновение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растворителем, обеспечивающим взаимодействие молекул для биохимических процессов и поддержание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океаны стабилизировали температуру и защитили органические соединения от разрушения ультрафиолетом.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влажности формировались сложные органические молекулы, необходимые для создания первых живых систем.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основа для возникновения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Хемосинтезирующие организмы и их среда обитания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формы получали энергию, используя химические реакции с неорганическими веществами. Такие организмы активно окисляли соединения сероводорода и железа, что обеспечивало им существование в отсутствии солнечного света.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обитали в глубинах древних океанов, вблизи подводных горячих источников, где условия были экстремальными. Благодаря хемосинтезу жизнь могла развиваться независимо от солнечного излучения.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 миллиарда лет назад в океанах появились цианобактерии, способные использовать солнечный свет для синтеза органических веществ. Это был ключевой этап в эволюции жизни на Земле.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Фотосинtezирующие бактерии выделяли кислород как побочный продукт, что постепенно изменяло атмосферу планеты. Постепенное повышение уровня кислорода облегчало возникновение новых форм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создало новые экологические ниши, стимулируя диверсификацию организмов. Это способствовало развитию сложных экосистем и биологических циклов.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изменением состава атмосферы началось формирование озонового слоя, который стал защищать поверхность планеты от вредного ультрафиолетового излучения, обеспечивая комфортные условия для жизни.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фотосинтеза: последствия для глобальных изменений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миллиарда лет назад резкий рост содержания кислорода в атмосфере привел к массовому вымиранию анаэробных организмов. Эти формы жизни не могли выжить в новых условиях, насыщенных кислородом, что вызвало глубокие изменения в биосфере.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кризис для анаэробов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способствовало формированию озонового слоя, защищающего Землю от ультрафиолетового излучения. Это открыло путь для эволюции аэробных организмов и дальнейшего усложнения форм жизни.
</a:t>
            </a:r>
            <a:endParaRPr lang="en-US" sz="672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озонового слоя и новые возможности
</a:t>
            </a:r>
            <a:endParaRPr lang="en-US" sz="714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кислородное событие: революция в биосфере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палеатмосфере,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роста содержания кислорода в атмосфере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рост кислорода сопровождался биологическими и геохимическими изменениями, создавая условия для сложных экосистем. Основной вклад внесли фотосинтезирующие бактерии.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постепенное нарастание атмосферного кислорода, сформировавшее современную атмосферу и озоновый слой, что стало фундаментом для дальнейшей эволюции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млрд лет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эукариотические клетки сформировались с наличием оформленного ядра, что обеспечило лучшую организацию генетического материала.
</a:t>
            </a:r>
            <a:endParaRPr lang="en-US" sz="1363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Эндосимбиотические события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эндосимбиоза объединял прокариотические клетки, образуя митохондрии и пластиды — ключевые органеллы эукариот, что дало новые метаболические возможности.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сложных организмов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положило начало развитию многоклеточных форм и сложных биологических структур, заложив фундамент для дальнейшей эволюции.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эукариотических клеток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600 миллионов лет назад отдельные клетки начали объединяться в колонии, что стало первым шагом к появлению многоклеточных организмов и разделению функций между клетками.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 колонии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колоний возникла клеточная специализация, что позволило формированию тканей и органов. Это повысило эффективность жизнедеятельности организмов и их адаптацию к среде.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водорослей появились простейшие многоклеточные животные — беспозвоночные, открывая путь дальнейшему усложнению биологических форм и развитию экосистем.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беспозвоночных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обеспечивает хранение и передачу генетической информации, что является основой наследственности у всех живых организмов. Это биомолекула кодирует строение белков и функции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РНК, вероятно, выступала первичным носителем информации в ранних формах жизни, выполняя как каталитические, так и информационные роли. Эта концепция известна как РНК-мир.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через эти молекулы позволила биологической эволюции изменять организмы и адаптировать их к меняющимся условиям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молекул ДНК и РНК в истории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обнаружены метеориты, содержащие органические молекулы, в том числе аминокислоты, что свидетельствует о внесении строительных элементов жизни из космоса. Эти данные подтверждают гипотезу панспермии.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основное становление жизни происходило под воздействием земных условий, где химические реакции и эволюция молекул привели к образованию первых живых 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метеоритов и космического вещества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экстремофильных микроорганизмов расширяет границы понимания жизнеспособности и условий возникновения жизни на планете.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древних горных пород и ископаемых помогает восстановить условия ранней Земли и временные рамки биогенеза.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геномов древних организмов раскрывает пути эволюционного развития и генетической информации.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протоклеток и моделирование химических реакций помогают воспроизвести процессы, ведущие к возникновению жизни в лаборатории.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изучении происхождения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возникновения жизни помогает осознать фундаментальные процессы эволюции, формирует научное мировоззрение и стимулирует поиск жизни за пределами Земли, объединяя множество научных дисциплин.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происхождении жизни: ключ к пониманию мира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2026-05-08T05:24:42Z</dcterms:created>
  <dcterms:modified xsi:type="dcterms:W3CDTF">2026-05-08T05:24:42Z</dcterms:modified>
</cp:coreProperties>
</file>