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стихах: дорога меняет героя и раскрывает мир.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Поэма-путешествие: дорога, герой и открытие мира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литература отправляет героя в путь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делает сюжет живым и помогает увидеть мир шире: через дорогу герой встречает людей, испытания и новые пространства, а читатель — понимает, как формируется характер и почему важны выбор и ответственность.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поэтическое произведение, где сюжет движется вместе с героем или рассказчиком: от одного места к другому, через остановки, встречи и новые впечатления.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 только внешняя дорога, но и внутренние перемены. Путь показывает, как герой взрослеет, сомневается, учится и по-новому смотрит на окружающий мир.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соединяет приключение, описание пространства и лирические размышления автора. Поэтому в нём особенно заметны движение, образ дороги и смена настроений.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поэма-путешествие
</a:t>
            </a:r>
            <a:endParaRPr lang="en-US" sz="30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жанра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последовательно: герой движется по дороге, а места действия меняются одно за другим, создавая ощущение настоящего пути.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 разговоры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появляются попутчики, проводники и местные жители. Их слова помогают понять правила нового мира и характер самого героя.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не просто украшает повествование: он передаёт настроение, усиливает чувство пространства и делает путь более выразительным и запоминающимся.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отражает жизненный опыт героя. Через испытания и выбор становится видно, как меняются его взгляды, чувства и отношение к людям.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поэмы-путешествия
</a:t>
            </a:r>
            <a:endParaRPr lang="en-US" sz="210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событий в жанре: от выхода в путь до итогов путешествия.
</a:t>
            </a:r>
            <a:endParaRPr lang="en-US" sz="83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дорога часто означает не только перемещение, но и жизненный выбор. Герой оказывается перед развилкой, где нужно решить, куда идти дальше и каким человеком быть.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образ жизни
</a:t>
            </a:r>
            <a:endParaRPr lang="en-US" sz="3500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ожидание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 создаёт чувство движения и неизвестности. Мосты, переправы, станции и тропы помогают показать перемену этапов жизни и усиливают ощущение, что впереди героя ждёт открытие.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поэма-путешествие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элементов жанра помогает увидеть, как работает его сюжет и смысл.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держится на движении: именно смена мест, встреч и испытаний связывает эпизоды и показывает, как меняется герой.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жанра поэмы-путешествия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поэмы-путешествия обычно внимателен к деталям: он замечает дорогу, людей, природу и необычные события, а затем пытается понять, что всё это значит.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это смелый и любознательный персонаж, который не боится неизвестности. Путь проверяет его терпение, наблюдательность и умение принимать решения в трудной ситуации.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может быть юным странником, воином, купцом или сказочным образом. Независимо от роли, он проходит через опыт, который делает его мудрее.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дороге
</a:t>
            </a:r>
            <a:endParaRPr lang="en-US" sz="3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863" y="1451264"/>
            <a:ext cx="5049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 помощники на пути
</a:t>
            </a:r>
            <a:endParaRPr lang="en-US" sz="3119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выбрать дорогу, объясняют правила места и часто подсказывают герою, как вести себя в новом и незнакомом мире.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Попутчики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разговоры с ними раскрывают разные взгляды на жизнь. Через такие эпизоды читатель лучше понимает и героя, и окружающих его людей.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персонажи могут испытывать героя или поддерживать его. Они делают путь ярче и помогают показать, что добро и зло различаются не всегда сразу.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разных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поведение, речь и привычки открывают особенности каждого пространства. По таким встречам видно, как разнообразен мир, по которому движется герой.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повторяется в поэме-путешествии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произведениях повторяются короткие остановки, описания пространства и моменты выбора, которые связывают отдельные эпизоды в единый путь героя.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дорога и смена мест: именно они создают движение сюжета, а остальные элементы дополняют его смысл и настроение.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жанра поэмы-путешествия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поэме-путешествии помогает почувствовать, где находится герой: у реки, в степи, в лесу или у моря. Окружение сразу задаёт масштаб и настроение сцены.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природы показывают ход пути: утро сменяется вечером, туман — ясным днём, спокойствие — бурей. Так читатель ощущает движение не только героя, но и самого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пространства вызывают чувство свободы и ожидания открытия, а тёмные леса, скалы и непогода усиливают тревогу. Пейзаж становится частью испытания, а не просто фоном.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описание природы автор передаёт мысли и чувства героя без прямых объяснений. Поэтому пейзаж помогает понять, что дорога меняет человека и его взгляд на мир.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часть сюжета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музыкальность поэмы
</a:t>
            </a:r>
            <a:endParaRPr lang="en-US" sz="313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выстраиваются так, чтобы читатель чувствовал шаги, повороты и смену пути. Ритм делает повествование подвижным и помогает передать дорожное течение событий.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Звучные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перечисления и созвучия усиливают впечатление дороги, долгого пути и нарастающих эмоций. Они делают текст запоминающимся и подчёркивают важные моменты.
</a:t>
            </a:r>
            <a:endParaRPr lang="en-US" sz="1406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эпитеты и яркие рифмы помогают завершить эпизод особенно сильно. Звучание строк закрепляет главное чувство — удивление, тревогу или радость открытия.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Обращения, вопросы и восклицания приближают речь к живому разговору. Благодаря этому путешествие воспринимается не как сухой рассказ, а как пережитое событие.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приёмы, которые делают путь выразительным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помогают показать дорогу не только как маршрут, но и как переживание героя.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одно: делают движение по пути зрительным, эмоциональным и смыслово насыщенным.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Литературоведческое описание жанра поэмы-путешествия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путешествия в поэме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Маршрут, который можно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путь героя проходит по реальным дорогам, через деревни, реки и города, знакомые читателю по карте. Такие названия создают ощущение достоверности и помогают следить за перемещением шаг за шагом.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где есть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часто встречаются переправы, развилки и дальние станции — места, где движение меняется. Именно там герой останавливается, смотрит вокруг и понимает, что впереди может быть несколько направлений.
</a:t>
            </a:r>
            <a:endParaRPr lang="en-US" sz="1654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расширяется вместе с героем
</a:t>
            </a:r>
            <a:pPr algn="l" indent="0" marL="0">
              <a:lnSpc>
                <a:spcPct val="100000"/>
              </a:lnSpc>
              <a:buNone/>
            </a:pPr>
            <a:r>
              <a:rPr lang="en-US" sz="16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пространство вымышлено, оно всё равно строится как последовательность остановок. Чем дальше продвигается герой, тем шире становится художественный мир и тем заметнее его внутренний рост.
</a:t>
            </a:r>
            <a:endParaRPr lang="en-US" sz="16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поэме-путешествии тема дороги связана со свободой и движением к неизвестному. Герой покидает привычное место и начинает понимать, что путь требует смелости и ответственности.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главных тем — взросление. Столкнувшись с трудностями, герой учится замечать людей, оценивать поступки и делать выводы, которые важнее случайных впечатлений.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часто говорит о доме и разлуке. После дороги особенно ясно видно, что родное место ценится сильнее, когда человек узнаёт мир за его пределами.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путешествие раскрывается мысль: человек лучше понимает себя, когда проходит через неизвестное. Личный опыт становится основой для новых взглядов на мир и других людей.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идеи жанра
</a:t>
            </a:r>
            <a:endParaRPr lang="en-US" sz="3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 внутренний путь героя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героя важны не только события, но и то, как он их переживает.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значительнее дорога и испытания, тем сильнее внутреннее изменение: именно так внешнее движение превращается в смысловой итог.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жанра поэмы-путешествия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«Руслане и Людмиле» А. С. Пушкина путешествие связано с приключением, поиском и чудесными встречами. Дорога делает сюжет быстрым и разнообразным, а герой раскрывается через испытания.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литературные примеры
</a:t>
            </a:r>
            <a:endParaRPr lang="en-US" sz="2765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«Кому на Руси жить хорошо» Н. А. Некрасова путь становится способом узнать жизнь разных людей. Герои идут по стране, слушают истории и постепенно понимают её сложность.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«Демоне» М. Ю. Лермонтова движение связано не только с пространством, но и с внутренним состоянием персонажей. Путешествие помогает показать одиночество, выбор и духовный конфликт.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поэма-путешествие отличается от сказки и повести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жанр поэмы-путешествия соединяет поэтичность, сюжет движения и наблюдение за миром.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ближе к поэзии, но по функции сюжета напоминает приключенческий рассказ: дорога, события и размышления соединяются в одном тексте.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жанров художественной литературы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111" y="1451264"/>
            <a:ext cx="5049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жанр интересен восьмиклассникам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героя легко прослеживать: есть начало пути, остановки и итог. Это помогает следить за сюжетом и видеть, как одно событие связано с другим.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картины мира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описаний мест, природы и перемен погоды. Благодаря этому чтение становится зрительным и помогает представить пространство очень ясно.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Поэма-путешествие показывает, как испытания влияют на характер. Восьмиклассникам легко обсуждать, что меняется в герое и почему это происходит.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важных вопросах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поднимает темы выбора, ответственности, дружбы и поиска своего пути. Поэтому он помогает не только читать, но и размышлять о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дорога как образ жизни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Поэма-путешествие учит видеть в дороге не просто перемещение, а путь к пониманию себя и мира. Чем дальше идёт герой, тем яснее его опыт и его новый взгляд на жизнь.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2026-05-22T21:59:11Z</dcterms:created>
  <dcterms:modified xsi:type="dcterms:W3CDTF">2026-05-22T21:59:11Z</dcterms:modified>
</cp:coreProperties>
</file>