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и его стандартный вид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одночлены: от записи до сравнения и преобразований.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вокруг нас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помогают кратко записывать формулы площади, периметра, объёма и простые расчёты с длиной, ценой, скоростью и количеством. Стандартный вид делает такие записи понятнее и удобнее для работы.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одночлен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 — это произведение числа и одной или нескольких переменных, записанных в натуральных степенях. В нём нет сложения между буквами и деления на переменную.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одночленам относятся записи 7, -4x, 3a2b, 0,5 m³. Они могут содержать одну букву или несколько букв, но всегда читаются как произведение множителей.
</a:t>
            </a:r>
            <a:endParaRPr lang="en-US" sz="841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степеней у переменных в одночлене должны быть натуральными числами. Это значит, что буквы не стоят в знаменателе и не записываются под корнем.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одночлен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0 тоже считают одночленом. Это важно запомнить, потому что такая запись участвует в алгебраических правилах и преобразованиях наряду с другими одночленами.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позволяет записывать выражение компактно и без лишних слов. Благодаря этому проще выполнять вычисления и быстро видеть структуру алгебраической записи.
</a:t>
            </a:r>
            <a:endParaRPr lang="en-US" sz="8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одночлен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 — это числовой множитель одночлена. В записи 6×2y именно число 6 показывает, сколько раз берутся буквенные множители и какой знак имеет весь одночлен.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 состоит из переменных и их степеней, например x2y. Она показывает, какие буквы входят в одночлен и как часто каждая из них повторяется.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одночленов в примерах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в записи одночлена выделяются числовая и буквенная части.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может быть записан явно или быть не написанным, но он всегда присутствует.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«Одночлен и его стандартный вид»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906" y="1589275"/>
            <a:ext cx="493237" cy="5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619817"/>
            <a:ext cx="527700" cy="469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9125" y="3555725"/>
            <a:ext cx="422775" cy="5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стандартный вид одночлена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первым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стандартном виде сначала записывают число, а затем буквенную часть. Такая последовательность помогает сразу увидеть знак, числовой множитель и структуру выражения.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буквы объединяют в одну степень. Это делает запись короче и позволяет быстрее сравнивать одночлены с одинаковой буквенной частью.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преобразований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упрощает чтение, сравнение и дальнейшие действия с одночленами. В такой записи легче находить подобные одночлены и выполнять преобразования.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привести одночлен к стандартному виду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записи к удобной форме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одночлена в примерах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зависит только от показателей буквенных множителей; числовой коэффициент на неё не влияет.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сумма показателей, тем выше степень одночлена. У числовой записи без букв степень не рассматривают.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«Одночлен и его стандартный вид»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одночлена находят, складывая показатели всех переменных. Если буква записана без степени, считают, что показатель равен одному.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как сумма показателей двух переменных в записи 6×2y3.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нахождения степени одночлена из школьного курса алгебры 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записей к стандартному виду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преобразования перемножают все числовые множители. Так получают коэффициент, который потом записывают первым в стандартной форме.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одинаковые буквы собирают вместе. Это помогает увидеть, какие переменные повторяются, и избежать лишних повторов в записи.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складывают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 та же буква встречается несколько раз, её показатели степеней складывают. Благодаря этому одночлен становится короче и точнее.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убеждаются, что каждая буква записана один раз, коэффициент стоит в начале, а итоговая запись действительно соответствует стандартному виду.
</a:t>
            </a:r>
            <a:endParaRPr lang="en-US" sz="10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или не одночлен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записи и отметим, какие из них являются одночленами, а какие — нет. Главное правило: в одночлене допускается только умножение, без деления на переменную, сложения и корней.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является одночленом только тогда, когда в ней нет сложения, деления на переменную и корней; число 0 тоже считается одночленом.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одночлена и стандартного вида.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одночлены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одночлены удобно складывать и вычитать: при этом изменяются только числовые коэффициенты, а буквенная часть остаётся прежней. Это сильно упрощает вычисления в алгебраических выражениях.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подобия нет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одна буква записана иначе, одночлены уже не считаются подобными. Порядок букв тоже важен: 5m²n и 5mn² — разные одночлены, хотя набор букв одинаковый.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буквенная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одночлены отличаются только коэффициентами, а буквенная часть у них совпадает полностью. Например, 3x²y и -5x²y можно рассматривать вместе, потому что переменные и их степени одинаковы.
</a:t>
            </a:r>
            <a:endParaRPr lang="en-US" sz="9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одночленов по буквенной части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помогает быстро увидеть, какие записи можно объединять при сложении и вычитании, а какие нужно рассматривать отдельно.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букв ещё не гарантирует подобие: решающими являются и степени, и точная форма записи буквенной части.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одночленов по признаку одинаковой буквенной части, 7 класс.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и знак одночлена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входит в 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включает и число, и знак перед ним. Поэтому в одночлене -9x коэффициент равен -9, а в записи -x подразумевается коэффициент -1, хотя цифра не написана.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коэффициент равен 1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буквенной частью число не указано, коэффициент считают равным 1. Так устроены записи x, a, mn: в них числовой множитель есть, просто он записан неявно.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влияет на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определяет, будет ли значение одночлена положительным или отрицательным после подстановки чисел. Например, при одинаковых значениях переменных два одночлена с разными знаками дают разные результаты.
</a:t>
            </a:r>
            <a:endParaRPr lang="en-US" sz="10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записывать буквы в стандартном виде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стандартной записи буквенные множители обычно располагают в алфавитном порядке: так одночлен легче читать и сравнивать с другими. Поэтому запись 3abc выглядит аккуратнее и понятнее, чем 3cba. Порядок помогает быстро увидеть одинаковые буквы в разных выражениях.
</a:t>
            </a:r>
            <a:endParaRPr lang="en-US" sz="83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 — одна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 та же буква повторяется несколько раз, её записывают один раз, но с показателем степени. Например, x·x·x превращается в x³. Такая запись короче, а смысл остаётся прежним.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перестановки множителей и объединения одинаковых букв получается компактный одночлен стандартного вида. Он выглядит проще, чем исходная запись, и сразу показывает коэффициент, буквы и их степени без лишних повторов.
</a:t>
            </a:r>
            <a:endParaRPr lang="en-US" sz="8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записи одночлена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опирается на признаки школьного определения одночлена и его стандартного вида.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записи стандартного вида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на этапе преобразования записи: ученик может забыть перемножить числа или не заметить повторяющиеся буквы.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проблема — не объединять одинаковые буквы в одну степень; именно это чаще всего мешает получить правильный стандартный вид.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 «Одночлен и его стандартный вид», методические наблюдения.
</a:t>
            </a:r>
            <a:endParaRPr lang="en-US" sz="6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в простых жизненных примерах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300667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стоимость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тетрадь стоит 15 рублей, стоимость 4 тетрадей можно записать как 15·4. Это произведение чисел показывает, как одночлены помогают описывать подсчёты в повседневных ситуациях.
</a:t>
            </a:r>
            <a:endParaRPr lang="en-US" sz="1248" dirty="0"/>
          </a:p>
        </p:txBody>
      </p:sp>
      <p:sp>
        <p:nvSpPr>
          <p:cNvPr id="9" name="Text 3"/>
          <p:cNvSpPr txBox="1"/>
          <p:nvPr/>
        </p:nvSpPr>
        <p:spPr>
          <a:xfrm>
            <a:off x="6151298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 величинами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скорость, объём и площадь одночлены часто входят в более сложные выражения. Они позволяют компактно записывать вычисления с длиной, количеством предметов и другими величинами.
</a:t>
            </a:r>
            <a:endParaRPr lang="en-US" sz="1248" dirty="0"/>
          </a:p>
        </p:txBody>
      </p:sp>
      <p:sp>
        <p:nvSpPr>
          <p:cNvPr id="10" name="Text 4"/>
          <p:cNvSpPr txBox="1"/>
          <p:nvPr/>
        </p:nvSpPr>
        <p:spPr>
          <a:xfrm>
            <a:off x="450025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 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x, его площадь записывают как x². Здесь одночлен помогает коротко выразить зависимость площади от длины стороны, не расписывая длинное словесное объяснение.
</a:t>
            </a:r>
            <a:endParaRPr lang="en-US" sz="12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распознавания и преобразования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короткие примеры: в каждом сначала перемножаются коэффициенты, затем объединяются одинаковые буквы и их степени. Один из примеров уже записан правильно.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работают с числами, затем с буквами: одинаковые переменные объединяются, а уже готовый стандартный вид не меняется.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закрепления правил преобразования одночленов.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об одночлене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 — это произведение числа и переменных в натуральных степенях. Если записывать его в стандартном виде, легче находить степень, сравнивать выражения и выделять подобные одночлены.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2026-05-29T21:45:40Z</dcterms:created>
  <dcterms:modified xsi:type="dcterms:W3CDTF">2026-05-29T21:45:40Z</dcterms:modified>
</cp:coreProperties>
</file>