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и Past Simple: как говорить о прошлом по-разному.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to: прошлое, которое изменилось
</a:t>
            </a:r>
            <a:endParaRPr lang="en-US" sz="2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used to помогает рассказать о прошлом, которое уже не совпадает с настоящим. Она часто описывает привычки, распорядок, место жизни и состояния, а рядом с Past Simple показывает разницу между повторяющимся прошлым и одним фактом.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конструкция used to
</a:t>
            </a:r>
            <a:endParaRPr lang="en-US" sz="2997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показать прошлое и его изменение в настоящем.
</a:t>
            </a:r>
            <a:endParaRPr lang="en-US" sz="247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конструкции used to есть одно ключевое значение: раньше было так, но теперь иначе.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неё всегда стоит смысловой глагол без окончания и без to.
</a:t>
            </a:r>
            <a:endParaRPr lang="en-US" sz="2267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у used to только одна базовая схема: subject + used to + начальная форма глагола.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 здесь не добавляют к основному глаголу.
</a:t>
            </a:r>
            <a:endParaRPr lang="en-US" sz="2295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used to уже несёт идею прошлого, поэтому смысловой глагол остаётся в базовой форме.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означают, что раньше привычки или состояния не было.
</a:t>
            </a:r>
            <a:endParaRPr lang="en-US" sz="2349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используется did not use to или короткая форма didn’t use to.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used без d появляется именно после did.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конструкция строится через Did… use to …? , а после did глагол остаётся в начальной форме.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сравнение показывает смысл used to особенно ясно.
</a:t>
            </a:r>
            <a:endParaRPr lang="en-US" sz="230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now помогает увидеть контраст: раньше было одно состояние, а сейчас другое.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used to уместно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подходит, когда речь идёт о привычке, которая повторялась в прошлом, но больше не является частью настоящего распорядка.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в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удобна для состояний, которые длились долго: место жительства, внешность, страхи, предпочтения и другие устойчивые признаки.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 настоящим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помогает передать изменение: раньше человек делал одно, а теперь живёт, чувствует или поступает иначе.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фактом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один завершённый факт с точным временем, лучше выбрать Past Simple, а не used to.
</a:t>
            </a:r>
            <a:endParaRPr lang="en-US" sz="9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 произошло в определённый момент, а не повторялось как привычка.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завершённом факте и обычно связывается с конкретным временем.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и Past Simple рядом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главное различие: used to описывает прошлую повторяемость или состояние, а Past Simple — завершённый факт с конкретным временем.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связано с повторяющимся прошлым и изменением, Past Simple — с конкретным завершённым действием.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грамматики: used to и Past Simple.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17148"/>
            <a:ext cx="3377400" cy="1882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выбрать нужную форму по смыслу, вопросу и отрицанию.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показывает прошлую повторяемость или состояние, а Past Simple — завершённый факт.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правила употребления used to и Past Simple в английском языке.
</a:t>
            </a:r>
            <a:endParaRPr lang="en-US" sz="7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действие требует Past Simple, а не used to.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used to не выбирают для одного точного события: здесь важен не прошлый образ жизни, а один завершённый факт.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употребления used to в английской грамматике.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формы помогают избежать самых частых ошибок.
</a:t>
            </a:r>
            <a:endParaRPr lang="en-US" sz="248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типичных ошибках чаще всего путают форму после did и добавляют лишнее окончание к смысловому глаголу.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used to в английском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нужно помнить отдельно для вопросов и отрицаний.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used to звучит слитно, поэтому при письме особенно важно не путать звучание с формой после did.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произношения и написания used to в английском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предложения проверяют утверждение, отрицание и вопрос с used to.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 помогают быстро запомнить правильную модель предложения.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ошибки в коротких примерах показывают главные ловушки темы: форма после didn’t, форма после did и инфинитив после used to.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used to в английской грамматике.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охватывают утверждение, отрицание и вопрос.
</a:t>
            </a:r>
            <a:endParaRPr lang="en-US" sz="2349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незаконченных предложения подходят для тренировки разных смыслов: школа, запрет или привычка в прошлом. Можно отвечать простыми словами.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упражнение на закрепление used to.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хватает, чтобы уверенно выбрать правильную форму.
</a:t>
            </a:r>
            <a:endParaRPr lang="en-US" sz="2242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достаточно проверить пять признаков: форма, время, вопрос, отрицание и смысл. Это помогает быстро выбрать used to или Past Simple без лишних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алгоритм выбора between used to and Past Simple.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помогает говорить о прошлом, которое уже не похоже на настоящее. Past Simple сообщает о завершённом факте. Если помнить форму и смысл, выбор становится простым и уверенным.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2026-07-25T15:47:30Z</dcterms:created>
  <dcterms:modified xsi:type="dcterms:W3CDTF">2026-07-25T15:47:30Z</dcterms:modified>
</cp:coreProperties>
</file>