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генетики человека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наследственность, мутации и риск заболеваний у человека?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594" y="440187"/>
            <a:ext cx="4083937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подход к генетике человека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нельзя ставить направленные скрещивания, поэтому генетики опираются на родословные, анализ клеток и ДНК. Эти методы важны для медицины, профилактики, экспертизы и консультирования семей.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915" y="1280368"/>
            <a:ext cx="4083295" cy="330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метод: анализ родословных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родословной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начинается со сбора сведений о нескольких поколениях семьи и построения схемы наследования признака. Такая родословная помогает увидеть, как признак появляется, исчезает или повторяется у потомков.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типа наследования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распределению признака можно предположить аутосомно-доминантный, аутосомно-рецессивный или сцепленный с полом тип наследования. Это особенно важно, когда внешне здоровые родственники могут быть носителями мутации.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наследственного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анализ позволяет заранее оценить вероятность рождения ребёнка с наследственным заболеванием. Так врачи выявляют риски при гемофилии, дальтонизме и болезни Хантингтона.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не только подтвердить наследственную природу признака, но и выделить носителей мутантных аллелей среди здоровых членов семьи. Это делает его важным инструментом медико-генетического консультирования.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737" y="1501464"/>
            <a:ext cx="437063" cy="49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7068" y="2757479"/>
            <a:ext cx="470400" cy="37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7068" y="3910084"/>
            <a:ext cx="470400" cy="47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Близнецовый метод и роль среды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4" name="Text 2"/>
          <p:cNvSpPr txBox="1"/>
          <p:nvPr/>
        </p:nvSpPr>
        <p:spPr>
          <a:xfrm>
            <a:off x="360000" y="1218125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генотипов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монозиготных и дизиготных близнецов показывает, насколько сильно признак связан с наследственностью. Чем выше сходство однояйцевых близнецов, тем заметнее вклад генов.
</a:t>
            </a:r>
            <a:endParaRPr lang="en-US" sz="1102" dirty="0"/>
          </a:p>
        </p:txBody>
      </p:sp>
      <p:sp>
        <p:nvSpPr>
          <p:cNvPr id="15" name="Text 3"/>
          <p:cNvSpPr txBox="1"/>
          <p:nvPr/>
        </p:nvSpPr>
        <p:spPr>
          <a:xfrm>
            <a:off x="360000" y="2412553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близнецы с одинаковым генотипом растут в разных условиях, различия в признаке указывают на роль среды. Это особенно заметно при изучении поведения, массы тела и развития.
</a:t>
            </a:r>
            <a:endParaRPr lang="en-US" sz="1102" dirty="0"/>
          </a:p>
        </p:txBody>
      </p:sp>
      <p:sp>
        <p:nvSpPr>
          <p:cNvPr id="16" name="Text 4"/>
          <p:cNvSpPr txBox="1"/>
          <p:nvPr/>
        </p:nvSpPr>
        <p:spPr>
          <a:xfrm>
            <a:off x="360000" y="3612201"/>
            <a:ext cx="44538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сложных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применяют для анализа интеллекта, роста, предрасположенности к сахарному диабету и некоторым психическим расстройствам. Он помогает понять, где заканчивается действие наследственности и начинается влияние окружения.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генетики человека по объекту исследования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«видит» свой уровень организации: от семьи и клетки до молекулы ДНК и целых популяций.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методы дополняют друг друга: одни подходят для семейного анализа, другие — для точечной диагностики мутаций.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генетике человека; качественное сопоставление объектов исследования
</a:t>
            </a:r>
            <a:endParaRPr lang="en-US" sz="6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3973" y="418575"/>
            <a:ext cx="4447655" cy="434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Цитогенетический метод: изучение кариотипа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анализирует число, форму и строение хромосом. В норме кариотип человека включает 46 хромосом: 22 пары аутосом и 1 пару половых хромосом.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Цитогенетика помогает обнаружить анеуплоидии, делеции, дупликации и транслокации. Именно поэтому она незаменима при подозрении на крупные хромосомные изменения.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нарушения выявляют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этого метода выявляют синдром Дауна, синдром Тёрнера и синдром Клайнфельтера. Такие нарушения часто связаны с изменением числа хромосом в клетках.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кариотипа позволяет сравнить хромосомы по размеру и форме, увидеть их расположение по парам и быстрее заметить отклонения от нормы.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кариотип
</a:t>
            </a:r>
            <a:endParaRPr lang="en-US" sz="9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 и их основные признаки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наиболее известных хромосомных синдромов и их кариотипов.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таких нарушений связано с нерасхождением хромосом в мейозе, поэтому меняется их число, а не только строение.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Клиническая цитогенетика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метод и наследственные нарушения обмена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биомаркеров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 ферменты, белки, гормоны и продукты обмена веществ. По их изменению можно заподозрить наследственное нарушение ещё до тяжёлых клинических проявлений.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199473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болезней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обнаружить фенилкетонурию, галактоземию, муковисцидоз и некоторые лизосомные болезни накопления, связанные с дефектом отдельных ферментов.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03895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вмешательство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неонатальный скрининг: если нарушение найдено сразу после рождения, лечение можно начать вовремя и предотвратить тяжёлые осложнения.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молекулярно-генетическая диагностика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биологического образца до клинического заключения.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как способ многократного копирования ДНК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522870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позволяет за несколько часов многократно увеличить выбранный участок ДНК даже из очень малого исходного материала. Это делает метод незаменимым для современной диагностики.
</a:t>
            </a:r>
            <a:endParaRPr lang="en-US" sz="1243" dirty="0"/>
          </a:p>
        </p:txBody>
      </p:sp>
      <p:sp>
        <p:nvSpPr>
          <p:cNvPr id="12" name="Text 3"/>
          <p:cNvSpPr txBox="1"/>
          <p:nvPr/>
        </p:nvSpPr>
        <p:spPr>
          <a:xfrm>
            <a:off x="320775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включает денатурацию ДНК, отжиг праймеров и достраивание цепи ферментом ДНК-полимеразой. Эти циклы повторяются много раз, усиливая нужный фрагмент.
</a:t>
            </a:r>
            <a:endParaRPr lang="en-US" sz="1243" dirty="0"/>
          </a:p>
        </p:txBody>
      </p:sp>
      <p:sp>
        <p:nvSpPr>
          <p:cNvPr id="13" name="Text 4"/>
          <p:cNvSpPr txBox="1"/>
          <p:nvPr/>
        </p:nvSpPr>
        <p:spPr>
          <a:xfrm>
            <a:off x="605550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используют при поиске наследственных мутаций, диагностике инфекций и судебно-генетической экспертизе. Метод стал одним из ключевых инструментов молекулярной биологии.
</a:t>
            </a:r>
            <a:endParaRPr lang="en-US" sz="12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Секвенирование: определение последовательности нуклеотидов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«текст» ДНК
</a:t>
            </a:r>
            <a:pPr algn="l" indent="0" marL="0">
              <a:lnSpc>
                <a:spcPct val="115000"/>
              </a:lnSpc>
              <a:buNone/>
            </a:pPr>
            <a:r>
              <a:rPr lang="en-US" sz="6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считывает порядок нуклеотидов и позволяет увидеть, как именно записана наследственная информация. Это особенно важно, когда по внешним признакам невозможно понять, есть ли в гене нарушение.
</a:t>
            </a:r>
            <a:endParaRPr lang="en-US" sz="1101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Сэнгера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вариант подходит для анализа отдельных генов и небольших участков ДНК. Его применяют, когда нужно подтвердить уже предполагаемую мутацию и получить максимально точный результат по ограниченному фрагменту.
</a:t>
            </a:r>
            <a:endParaRPr lang="en-US" sz="990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Высокопроизводительное секвенирование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2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платформы одновременно анализируют тысячи фрагментов, поэтому подходят для поиска редких вариантов и сложных наследственных причин. Такой подход ускоряет диагностику, но дает большой объем данных для обработки.
</a:t>
            </a:r>
            <a:endParaRPr lang="en-US" sz="961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используют в пренатальной, онкологической и наследственной диагностике, а также при оценке предрасположенности к болезням. Итог зависит не только от прибора, но и от грамотной интерпретации найденных вариантов.
</a:t>
            </a:r>
            <a:endParaRPr lang="en-US" sz="9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одного гена к полному геному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масштаба исследования расширяет поиск вариантов, но требует всё более строгой фильтрации данных и сопоставления с клиническими признаками.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анализ, тем больше информации и выше нагрузка на интерпретацию; без биоинформатики и клинического контекста результат легко неверно понять.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методам генетики человека; схема перехода от гена к геному
</a:t>
            </a:r>
            <a:endParaRPr lang="en-US" sz="7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Популяционно-статистический метод и частоты аллелей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редкого аллеля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популяции редкий аллель может встречаться лишь у небольшого числа носителей, а в другой — быть заметно чаще. Именно поэтому популяционный анализ помогает не только описывать различия, но и оценивать вероятность рождения больного ребёнка.
</a:t>
            </a:r>
            <a:endParaRPr lang="en-US" sz="978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населения под наблюдением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сравнивают частоты генов в разных регионах, этнических группах и семьях с отягощённым анамнезом. На карте такие данные выглядят как зоны с разной распространённостью признака, а на графике — как заметные различия между выборками.
</a:t>
            </a:r>
            <a:endParaRPr lang="en-US" sz="978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статистики к прогнозу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полезен, когда нужно понять, насколько часто встречается носительство мутации в большой группе людей. По таким расчётам можно планировать скрининг, медицинское наблюдение и профилактические программы без постановки диагноза отдельному человеку.
</a:t>
            </a:r>
            <a:endParaRPr lang="en-US" sz="9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058" y="1311375"/>
            <a:ext cx="4225884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возможностей и ограничений методов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взаимно дополняют друг друга: один и тот же признак нельзя оценить одинаково хорошо без учета уровня исследования — семьи, клетки, молекулы или популяции.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какой метод лучше подходит для конкретной задачи и где его возможности ограничены.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генетике человека
</a:t>
            </a:r>
            <a:endParaRPr lang="en-US" sz="8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915" y="1280368"/>
            <a:ext cx="4083295" cy="330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и неонатальная диагностика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до 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Амниоцентез и биопсия хориона позволяют получить клетки плода и изучить их на хромосомные или некоторые генные нарушения. Это даёт возможность оценить риски ещё до появления ребёнка на свет.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проверка после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 проводят в первые дни жизни, когда симптомы ещё могут отсутствовать. Он помогает вовремя обнаружить болезни, при которых раннее лечение существенно улучшает прогноз.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время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фенилкетонурии, врождённом гипотиреозе и других наследственных нарушениях задержка диагностики может привести к тяжёлым последствиям. Чем раньше начата помощь, тем выше шанс сохранить нормальное развитие.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исследования требуют строгой лабораторной надежности, грамотной интерпретации и информированного согласия родителей. Медицинское решение должно быть основано на достоверных данных и понимании возможных последствий.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828362"/>
            <a:ext cx="357600" cy="286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6483" y="1784202"/>
            <a:ext cx="3276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8283" y="1828362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и этические принципы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4" name="Text 2"/>
          <p:cNvSpPr txBox="1"/>
          <p:nvPr/>
        </p:nvSpPr>
        <p:spPr>
          <a:xfrm>
            <a:off x="3600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42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объясняет, насколько вероятно наследственное заболевание у ребёнка или у самого пациента. Заключение строится на семейном анамнезе, результатах анализов и клинических признаках.
</a:t>
            </a:r>
            <a:endParaRPr lang="en-US" sz="1265" dirty="0"/>
          </a:p>
        </p:txBody>
      </p:sp>
      <p:sp>
        <p:nvSpPr>
          <p:cNvPr id="15" name="Text 3"/>
          <p:cNvSpPr txBox="1"/>
          <p:nvPr/>
        </p:nvSpPr>
        <p:spPr>
          <a:xfrm>
            <a:off x="31968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относятся к особенно чувствительной информации и не должны использоваться без разрешения человека. Сохранение тайны защищает частную жизнь и снижает риск необоснованного давления.
</a:t>
            </a:r>
            <a:endParaRPr lang="en-US" sz="1215" dirty="0"/>
          </a:p>
        </p:txBody>
      </p:sp>
      <p:sp>
        <p:nvSpPr>
          <p:cNvPr id="16" name="Text 4"/>
          <p:cNvSpPr txBox="1"/>
          <p:nvPr/>
        </p:nvSpPr>
        <p:spPr>
          <a:xfrm>
            <a:off x="60336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Ответственная интерпретация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анализа нельзя понимать буквально без учёта клинической картины. Врач обязан объяснить значение находки, возможные ограничения метода и дальнейшие шаги без запугивания и поспешных выводов.
</a:t>
            </a:r>
            <a:endParaRPr lang="en-US" sz="12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исследования по признакам заболевания
</a:t>
            </a:r>
            <a:endParaRPr lang="en-US" sz="1757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клинических признаков к лабораторному подтверждению и выбору подходящего метода.
</a:t>
            </a:r>
            <a:endParaRPr lang="en-US" sz="9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3973" y="418575"/>
            <a:ext cx="4447655" cy="434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методов генетики человека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помогают обнаружить наследственные нарушения ещё до появления выраженных симптомов. Это особенно важно для болезней, при которых успех лечения зависит от времени начала помощи.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 геноме всё чаще используется для выбора лекарств и дозировок. Такой подход снижает риск неэффективного лечения и помогает учитывать индивидуальные особенности организма.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терапии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ДНК-профилирование применяют для установления биологического родства и идентификации личности. Совпадение генетических маркеров делает этот метод одним из самых надёжных в судебной практике.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экспертиза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носительства мутаций позволяет заранее оценить вероятность наследственных заболеваний в семье. Это даёт возможность выбрать более осознанную медицинскую и репродуктивную стратегию.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рисков
</a:t>
            </a:r>
            <a:endParaRPr lang="en-US" sz="9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методы дают наибольший практический результат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метода определяется не только точностью, но и тем, какую задачу он решает: поиск мутации, подтверждение синдрома, ранний скрининг или оценку риска.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молекулярные методы, но в реальной практике ценность распределяется по задачам: каждый подход наиболее эффективен в своей области.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учебному материалу по методам генетики человека
</a:t>
            </a:r>
            <a:endParaRPr lang="en-US" sz="7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разные методы работают вместе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 опирается на несколько взаимодополняющих подходов: семейный, клеточный, молекулярный, биохимический и популяционный. Вместе они позволяют точнее понять природу наследственных признаков и заболеваний.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2026-06-01T15:46:05Z</dcterms:created>
  <dcterms:modified xsi:type="dcterms:W3CDTF">2026-06-01T15:46:05Z</dcterms:modified>
</cp:coreProperties>
</file>