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 дворах и жилых зонах: правила безопасности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двор начинается с внимательности каждого участника движения.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дворы требуют особого внимания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рядом оказываются дети, взрослые и машины, а пространство часто тесное и плохо просматривается. Поэтому здесь особенно важно замечать друг друга, снижать скорость и не создавать опасных ситуаций.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Сквозной проезд через двор не должен превращаться в привычный маршрут. Главная задача водителя — двигаться осторожно, не спешить и постоянно следить за обстановкой вокруг.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жилая зона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Жилая зона — это территория у домов, где пешеходы имеют приоритет. Водитель должен быть готов пропустить человека в любой момент и не мешать движению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автомобилей здесь действует ограничение скорости до 20 км/ч. Такая скорость помогает вовремя заметить ребёнка, велосипед или человека, выходящего из подъезда.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550" y="17607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550" y="3337555"/>
            <a:ext cx="4315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двор отличается от обычной дороги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Припаркованные машины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закрывают обзор и могут скрывать пешехода, который неожиданно выходит на проезд, особенно у подъездов и между рядами стоянки.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 повороты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узких местах водитель видит не всё пространство сразу, поэтому даже небольшой манёвр требует особой осторожности и готовности остановиться.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проезды, повороты и стоящие автомобили оставляют мало места для ошибки, поэтому безопасным во дворе считается только медленное движение.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пространство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и ограждения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насаждения, контейнеры и низкие ограды создают «слепые зоны», где человека или ребёнка замечают слишком поздно.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игры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часто двигаются быстро и не смотрят по сторонам так внимательно, как взрослые, поэтому риск появляется внезапно.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727" y="1931425"/>
            <a:ext cx="3466845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движения в жилой зоне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правила, которые помогают защитить пешеходов и снизить риск опасных ситуаций.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безопасность людей важнее удобства транспорта; каждый пункт правил снижает риск для пешеходов.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РФ: движение в жилой зоне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 дворе чаще возникают опасные ситуации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там, где люди появляются неожиданно и водитель не может заранее увидеть весь участок пути.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рискованные точки — места с ограниченным обзором; скорость там важна, но видимость ещё важнее.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рисков во дворе по типам участков
</a:t>
            </a:r>
            <a:endParaRPr lang="en-US" sz="10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скорость помогает раньше заметить ребёнка, мяч или велосипед и сокращает расстояние до полной остановки.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предел, при котором у водителя остаётся больше времени на реакцию во дворе.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км/ч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РФ, движение в жилой зоне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безопасный двор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Пешеходная дорожка остаётся свободной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люди идут по понятному и незанятому пути, не обходя машины и не выходя на проезд. Такая дорожка помогает детям, родителям с колясками и пожилым людям двигаться спокойно и без лишнего риска.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Парковка не мешает обзору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стоят там, где они не перекрывают проходы и не закрывают вид на подъезды, повороты и детскую площадку. Тогда водитель и пешеход замечают друг друга раньше, а двор выглядит аккуратнее и безопаснее.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двор хорошо освещён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помогают заметить человека, велосипед или самокат даже в сумерках. Если рядом ещё есть отделённая площадка и понятные знаки, двор становится удобным местом, где движение не мешает отдыху и прогулкам.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должен действовать водитель во дворе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при въезде, движении и выезде из жилой зоны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пешеходов во дворе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подъезда, арки или из-за припаркованной машины нужно обязательно посмотреть по сторонам. Это помогает вовремя заметить автомобиль, велосипед или самокат и избежать внезапной опасности.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бегать по проезжей части или играть там, где ездят машины. Даже во дворе водитель может не успеть среагировать, если ребёнок выбежит на дорогу слишком быстро.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 между автомобилями, нужно быть особенно внимательным: слепая зона может скрывать движущийся транспорт. Лучше остановиться, оглядеться и только потом идти дальше.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 дворе должны помнить, что рядом всегда могут ехать машины. Спокойное поведение, осторожность и внимание к дороге помогают избежать травм и неприятных ситуаций.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607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86274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64354"/>
            <a:ext cx="493200" cy="438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Велосипеды, самокаты и ролики во дворе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предсказуемо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важно ехать ровно и без резких поворотов, чтобы водитель и пешеход понимали ваш маршрут заранее. Не стоит выезжать из-за углов неожиданно.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путь перед проездом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пересечением дворового проезда нужно остановиться, посмотреть по сторонам и убедиться, что рядом нет машины. Даже короткий выезд без проверки может быть опасным.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заметным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элементы на одежде, рюкзаке или самокате помогают быстрее увидеть ребёнка в сумерках. Это особенно важно рядом с подъездами, машинами и слабо освещёнными участками.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приближаться к машинам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цепляться за автомобили, ехать вплотную к ним или кататься между припаркованными машинами. В таких местах легко не заметить движение транспорта и получить травму.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защиту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наколенники и налокотники уменьшают риск серьёзных ушибов при падении. Защитная экипировка особенно полезна на неровном покрытии, бордюрах и поворотах.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нарушения во дворах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нарушения чаще всего ухудшают обстановку во дворе и мешают людям безопасно проходить или проезжать.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скорость и парковка в неположенных местах: они одновременно уменьшают время реакции и закрывают обзор.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типичных дворовых рисков; условные доли для наглядности, без привязки к официальной статистике.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места, которые нужно замечать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подъездов, за припаркованными машинами и на поворотах двор становится менее предсказуемым. Человек может выйти на проезд почти без предупреждения, поэтому скорость здесь должна быть минимальной.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обзор особенно ограничен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внимания требуют арки, кусты, контейнерные площадки и зоны у мусорных баков. Там часто сужается проход, а ребёнка или пешехода можно заметить слишком поздно.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люди появляются неожиданно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12444"/>
            <a:ext cx="4417500" cy="2540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безопасности и к чему это приводит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какие привычные нарушения во дворе создают риск и что помогает его уменьшить.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нарушение быстро ухудшает видимость и движение. Безопасность двора зависит от дисциплины всех участников.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правилам безопасности во дворах и жилых зонах.
</a:t>
            </a:r>
            <a:endParaRPr lang="en-US" sz="9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опасной ситуации во дворе
</a:t>
            </a:r>
            <a:endParaRPr lang="en-US" sz="2449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снизить напряжение и не допустить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безопасность зимой и вечером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закрывает разметку и границы проезда, а лёд делает торможение длиннее. Водителю и пешеходу нужно двигаться медленнее и внимательнее.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сумерках и ночью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одежда хуже заметна между машинами и у подъездов. Световозвращающие элементы помогают увидеть человека раньше и вовремя снизить скорость.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плохую погоду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снегопаде, гололёде и слабом свете особенно важны освещение, осторожный проезд и проверка пространства вокруг машины перед любым манёвром.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снижают риск во дворе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дают простые меры, которые не требуют сложных изменений: аккуратный проезд, порядок на парковке и свободный путь для пешеходов.
</a:t>
            </a:r>
            <a:endParaRPr lang="en-US" sz="145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 безопасность обеспечивают медленное движение и отсутствие препятствий. Остальные меры усиливают этот эффект и помогают заметить людей раньше.
</a:t>
            </a:r>
            <a:endParaRPr lang="en-US" sz="137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рейтинг-оценка факторов безопасности во дворе; условные баллы для сравнения важности.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868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64955"/>
            <a:ext cx="493200" cy="43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жителей дома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должны соблюдать скорость, не перекрывать проходы и внимательно смотреть у подъездов. От их поведения зависит, смогут ли дети и взрослые безопасно пройти через двор.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Взрослым важно напоминать детям о правилах во дворе и не разрешать игры на проезде. Спокойный контроль помогает предотвратить опасные ситуации ещё до их появления.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неправильная парковка или опасная игра рядом с проездом, важно спокойно сообщить об этом взрослым или управляющей компании. Своевременная реакция помогает избежать аварий.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о проблемах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 велосипедах и самокатах должны ехать предсказуемо, не разгоняться между машинами и не выезжать резко из-за углов. Это снижает риск столкновения с пешеходами.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жильцы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соседи не ставят машины на тротуаре, оставляют свободными проходы и следят за чистотой двора, пространство становится удобнее и безопаснее для всех возрастов.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правила, которые легко запомнить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двора — ехать медленно и быть готовым остановиться в любой момент. Во дворе важны не только километры в час, но и внимательный взгляд по сторонам.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 — быть заметным в тёмное время суток и не выходить из-за машин без проверки дороги. Человек всегда важнее скорости, поэтому осторожность нужна всем.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 — всегда уступать пешеходам, не парковаться на тротуаре и не играть на проезде. Если путь для людей свободен, двор становится спокойнее и безопаснее.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безопасен тогда, когда его правила соблюдают все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Жилая зона становится безопасной, когда водители, дети и взрослые действуют внимательно: едут медленно, не мешают пешеходам и замечают опасность заранее. Такой двор удобен для всех.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2026-05-20T23:15:38Z</dcterms:created>
  <dcterms:modified xsi:type="dcterms:W3CDTF">2026-05-20T23:15:38Z</dcterms:modified>
</cp:coreProperties>
</file>