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исторический момент с влиянием на Белоруссию и Западный фронт.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в Беларуси и на Западном фронте: общая картина
</a:t>
            </a:r>
            <a:endParaRPr lang="en-US" sz="34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 военный контекст региона накануне революции
</a:t>
            </a:r>
            <a:endParaRPr lang="en-US" sz="275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Беларусь входит в состав Российской империи, переживая последствия Первой мировой войны: разрушения, экономический спад и стремительный рост национального сознания. Западный фронт — ключевая сцена военных столкновений, порождающая социальное напряжение и политическую активизацию.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реалии Западного фронта (1914-1917)
</a:t>
            </a:r>
            <a:endParaRPr lang="en-US" sz="268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как тыловой опорный пункт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1915 года Минск становится важнейшим логистическим центром и базой снабжения на Западном фронте. Здесь концентрируются запасы, оказываются медицинские услуги, что делает город стратегическим узлом в условиях военных действий.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приток беженцев и эвакуированных
</a:t>
            </a:r>
            <a:pPr algn="l" indent="0" marL="0">
              <a:lnSpc>
                <a:spcPct val="90000"/>
              </a:lnSpc>
              <a:buNone/>
            </a:pPr>
            <a:r>
              <a:rPr lang="en-US" sz="13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период боевых действий через территорию современной Беларуси прошло свыше 800 тысяч беженцев. Это создало острый гуманитарный кризис, вызвав дефицит продовольствия и медицинской помощи, а также социальную нестабильность.
</a:t>
            </a:r>
            <a:endParaRPr lang="en-US" sz="135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боевых действий на фронте
</a:t>
            </a:r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Позиционные сражения характеризуются большим числом обстрелов и окопных войн, что ведёт к затяжным конфликтам с минимальными территориальными изменениями. Это подрывает мораль и увеличивает усталость солдат.
</a:t>
            </a:r>
            <a:endParaRPr lang="en-US" sz="152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позиционные бои приводят к отсутствию решительных успехов и растущей усталости среди войск.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на фронте: дисциплина, снабжение, усталость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продовольствия и военного снаряжения значительно подрывает боевой дух солдат на Западном фронте.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Фиксируются многочисленные случаи дезертирства и самовольных уходов, отражающие снижение дисциплины и морали.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усиливаются антивоенные митинги и выступления, отражающие массовое недовольство продолжением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и начало политизации фронта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в феврале 1917 года открывает путь к формированию Временного правительства и активизации политической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Советы рабочих, солдатских и крестьянских депутатов, способствующие росту социалистического влияния на фронте.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Беларуси и на Западном фронте разворачивается борьба между различными политическими силами, включая большевиков, эсэров и национальные движения.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о революции: путь из Петрограда в Минск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 событиях Октябрьской революции поступает в Минск через телеграф поздней ночью с 25 на 26 октября 1917 года, мгновенно вызывая волну обсуждений.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приводит к экстренному созыву Советов и распространению революционной пропаганды среди гарнизона и городского населения, формируя новую политическую динамику.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Октябрь-ноябрь 1917: хронология революции в Минске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25-26 октября 1917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в Минске информации о вооружённом восстании в Петрограде и начало подготовки к действиям на местах.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октября 1917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ключевых объектов: телеграфа, почты и вокзала, обеспечивающий контроль над связью и транспортом.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ноября 1917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массовых собраний и митингов солдат, рабочих и интеллигенции, активное обсуждение политического курса.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1917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Советов и формирование органов власти, отражающих влияние большевиков и их союзников.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Военно-революционный комитет, консолидирующий поддержку среди части гарнизона и делегатов Советов.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сохраняется оппозиция внутри военных и гражданских кругов, стремящихся к компромиссам или сопротивлению большевикам.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усиливается агитация, собирается вооружение для поддержки советской власти при приближении политической борьбы.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большевистской власти в Минске и на фронте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численность войск Западного фронта в 1917 году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года около одного миллиона военных разделились по отношении к революции, что повлияло на стабильность фронта.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военнослужащих поддерживали Советы, что значительно ослабляло позиции Временного правительства и провоцировало внутренние конфликты.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штабов Западного фронта, ноябрь 1917 года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рабочих, солдатских и крестьянских депутатов быстро завоёвывали поддержку в городах, в частности в Минске, где работал Военно-революционный комитет. Массовые митинги и забастовки отражали возрастающую политическую активность населения.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Советов в городах Беларуси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Рабочие, солдаты и преподаватели объединялись в акции протеста и агитации, распространяя революционные листовки. Эта сплочённость создавала прочную базу для социальных преобразований и формирования новой власти.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разных социальных групп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мобилизация населения Беларуси
</a:t>
            </a:r>
            <a:endParaRPr lang="en-US" sz="2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113" y="1273625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письменно отражают состояние войск Западного фронта в ноябре 1917 года, раскрывая сложную ситуацию с дисциплиной и моральным духом солдат.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генерал-квартирмейстера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Протоколы фиксируют обсуждения и решения, отражающие динамику политической борьбы и формирование новой власти на Западном фронте.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Протоколы заседаний Совета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документы демонстрируют попытки Временного правительства сохранить контроль в регионе и регулировать военную и гражданскую жизнь.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 и телеграммы Временного правительства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«Звязда» и «Советская Беларусь», а также мемуары участников дают ценное представление о революционной атмосфере и настроениях населения.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воспоминания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документы революционного времени
</a:t>
            </a:r>
            <a:endParaRPr lang="en-US" sz="28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власть: Советы, МВРК и Временное правительство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Советов и Военно-революционного комитета создало альтернативные центры власти, формируя новую политическую структуру на Западном фронте и в Минске. Эти органы объединяли представителей рабочих, солдат и крестьян.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постепенно утратило влияние, столкнувшись с активным сопротивлением и потерей контроля над армией и гражданским управлением, что привело к появлению параллельных властных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социалистическая громада активно выступала за национальные права и культурное возрождение, формируя платформу для будущих политических инициатив.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Рады Всебелорусского съезда стало важным этапом консолидации национальных сил и заявлением о необходимости автономии и национального самоопределения.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Большевики, выступая против независимости, стремились объединить республики в рамках советской России, предлагая при этом учитывать национальные особенности в политике.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лозунгами автономии и централизованной властью вызвал острые дебаты, отражая сложность баланса между национальными и революционными интересами.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движение во время революции
</a:t>
            </a:r>
            <a:endParaRPr lang="en-US" sz="27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«Миру — мир!» как требования солдат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усилился протест против продолжающихся боевых действий. Солдаты организовывали митинги и распространяли антивоенную агитацию, выражая надежду на скорейшее прекращение войны.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Братание с противником и массовые самовольные уходы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Зафиксированы случаи временного перемирия между солдатами противоборствующих сторон, а также многочисленные дезертирства, что свидетельствовало о падении дисциплины и усталости от конфликта.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Антивоенные настроения на Западном фронте
</a:t>
            </a:r>
            <a:endParaRPr lang="en-US" sz="2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инициатива и переговоры в Брест-Литовске
</a:t>
            </a:r>
            <a:endParaRPr lang="en-US" sz="2694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Брест-Литовский прелиминарный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1917 года в Бресте начались переговоры, завершившиеся в марте 1918 подписанием мирного договора, что имело стратегическое значение для территории современной Беларуси.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о мире и начало переговоров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ноября 1917 года Совет народных комиссаров принял Декрет о мире, объявив о желании прекратить военные действия. Започаткованы официальные переговоры с центральными державами на Западном фронте.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западных областей Беларуси немецкими войсками привела к установлению контроля над административными и военными структурами региона.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оккупация: социальные и экономические последствия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режим строгой оккупационной администрации с ограничением свободы передвижения и комендантским часом для мирного населения.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Конфискация продовольствия и сельскохозяйственной продукции значительно ухудшила продовольственную ситуацию и вызвала экономические трудности.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меры и ограничения способствовали росту социальной напряжённости и снижению уровня жизни жителей оккупированных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демографические потери региона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более 60% железнодорожных путей и падение промышленного производства значительно ослабили экономику и транспортные связи Беларуси.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беженцев превысило 1,5 миллиона, тысячи семей потеряли дома, что привело к росту безработицы и ухудшению здоровья из-за тяжёлых условий.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большевиками и эсерами обострились из-за разногласий в понимании революционного курса и власти.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национальные организации столкнулись с польскими, литовскими и латышскими военными формированиями в борьбе за влияние и территориальные интересы.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в целях и методах привели к значительным политическим трениям, осложняя установление стабильной власти в регионе.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 этническая напряженность в регионе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БССР и изменение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стала толчком к созданию Белорусской Советской Социалистической Республики и формированию новых государственных границ в Восточной Европе.
</a:t>
            </a:r>
            <a:endParaRPr lang="en-US" sz="1329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наследие: долгосрочные последствия для Беларуси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политическое и социальное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изменения влияли на культуру, политику и общество, определяя направления развития Беларуси в европейском контексте на долгие 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Октябрьской революции для Беларуси и Западного фронта
</a:t>
            </a:r>
            <a:pPr algn="l" indent="0" marL="0">
              <a:lnSpc>
                <a:spcPct val="90000"/>
              </a:lnSpc>
              <a:buNone/>
            </a:pPr>
            <a:r>
              <a:rPr lang="en-US" sz="3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радикально изменила судьбу региона, приведя к созданию советской государственности, укреплению национального самосознания и значительным социально-политическим преобразованиям на Западном фронте.
</a:t>
            </a:r>
            <a:endParaRPr lang="en-US" sz="30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2026-05-11T06:34:58Z</dcterms:created>
  <dcterms:modified xsi:type="dcterms:W3CDTF">2026-05-11T06:34:58Z</dcterms:modified>
</cp:coreProperties>
</file>